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 id="2147483839" r:id="rId2"/>
  </p:sldMasterIdLst>
  <p:notesMasterIdLst>
    <p:notesMasterId r:id="rId9"/>
  </p:notesMasterIdLst>
  <p:handoutMasterIdLst>
    <p:handoutMasterId r:id="rId10"/>
  </p:handoutMasterIdLst>
  <p:sldIdLst>
    <p:sldId id="256" r:id="rId3"/>
    <p:sldId id="965" r:id="rId4"/>
    <p:sldId id="966" r:id="rId5"/>
    <p:sldId id="967" r:id="rId6"/>
    <p:sldId id="968" r:id="rId7"/>
    <p:sldId id="969" r:id="rId8"/>
  </p:sldIdLst>
  <p:sldSz cx="9144000" cy="6858000" type="screen4x3"/>
  <p:notesSz cx="7010400" cy="9236075"/>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24" autoAdjust="0"/>
  </p:normalViewPr>
  <p:slideViewPr>
    <p:cSldViewPr>
      <p:cViewPr varScale="1">
        <p:scale>
          <a:sx n="77" d="100"/>
          <a:sy n="77" d="100"/>
        </p:scale>
        <p:origin x="970" y="62"/>
      </p:cViewPr>
      <p:guideLst>
        <p:guide orient="horz" pos="2160"/>
        <p:guide pos="2880"/>
      </p:guideLst>
    </p:cSldViewPr>
  </p:slideViewPr>
  <p:outlineViewPr>
    <p:cViewPr>
      <p:scale>
        <a:sx n="33" d="100"/>
        <a:sy n="33" d="100"/>
      </p:scale>
      <p:origin x="0" y="340776"/>
    </p:cViewPr>
  </p:outlineViewPr>
  <p:notesTextViewPr>
    <p:cViewPr>
      <p:scale>
        <a:sx n="1" d="1"/>
        <a:sy n="1" d="1"/>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5890"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defTabSz="928688">
              <a:defRPr sz="1200">
                <a:latin typeface="Georgia" pitchFamily="18" charset="0"/>
              </a:defRPr>
            </a:lvl1pPr>
          </a:lstStyle>
          <a:p>
            <a:pPr>
              <a:defRPr/>
            </a:pPr>
            <a:endParaRPr lang="en-US"/>
          </a:p>
        </p:txBody>
      </p:sp>
      <p:sp>
        <p:nvSpPr>
          <p:cNvPr id="165891" name="Rectangle 3"/>
          <p:cNvSpPr>
            <a:spLocks noGrp="1" noChangeArrowheads="1"/>
          </p:cNvSpPr>
          <p:nvPr>
            <p:ph type="dt" sz="quarter" idx="1"/>
          </p:nvPr>
        </p:nvSpPr>
        <p:spPr bwMode="auto">
          <a:xfrm>
            <a:off x="3970338"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algn="r" defTabSz="928688">
              <a:defRPr sz="1200">
                <a:latin typeface="Georgia" pitchFamily="18" charset="0"/>
              </a:defRPr>
            </a:lvl1pPr>
          </a:lstStyle>
          <a:p>
            <a:pPr>
              <a:defRPr/>
            </a:pPr>
            <a:fld id="{558B809E-26C5-4BDA-8784-6B3B46EFD11E}" type="datetimeFigureOut">
              <a:rPr lang="en-US"/>
              <a:pPr>
                <a:defRPr/>
              </a:pPr>
              <a:t>5/7/2017</a:t>
            </a:fld>
            <a:endParaRPr lang="en-US"/>
          </a:p>
        </p:txBody>
      </p:sp>
      <p:sp>
        <p:nvSpPr>
          <p:cNvPr id="165892"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Georgia" pitchFamily="18" charset="0"/>
              </a:defRPr>
            </a:lvl1pPr>
          </a:lstStyle>
          <a:p>
            <a:pPr>
              <a:defRPr/>
            </a:pPr>
            <a:endParaRPr lang="en-US"/>
          </a:p>
        </p:txBody>
      </p:sp>
      <p:sp>
        <p:nvSpPr>
          <p:cNvPr id="165893" name="Rectangle 5"/>
          <p:cNvSpPr>
            <a:spLocks noGrp="1" noChangeArrowheads="1"/>
          </p:cNvSpPr>
          <p:nvPr>
            <p:ph type="sldNum" sz="quarter" idx="3"/>
          </p:nvPr>
        </p:nvSpPr>
        <p:spPr bwMode="auto">
          <a:xfrm>
            <a:off x="3970338"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algn="r" defTabSz="928688">
              <a:defRPr sz="1200">
                <a:latin typeface="Georgia" pitchFamily="18" charset="0"/>
              </a:defRPr>
            </a:lvl1pPr>
          </a:lstStyle>
          <a:p>
            <a:pPr>
              <a:defRPr/>
            </a:pPr>
            <a:fld id="{3D94F0AE-47ED-4A94-9C07-0B1A43835511}" type="slidenum">
              <a:rPr lang="en-US"/>
              <a:pPr>
                <a:defRPr/>
              </a:pPr>
              <a:t>‹#›</a:t>
            </a:fld>
            <a:endParaRPr lang="en-US"/>
          </a:p>
        </p:txBody>
      </p:sp>
    </p:spTree>
    <p:extLst>
      <p:ext uri="{BB962C8B-B14F-4D97-AF65-F5344CB8AC3E}">
        <p14:creationId xmlns:p14="http://schemas.microsoft.com/office/powerpoint/2010/main" val="24790853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038475" cy="461963"/>
          </a:xfrm>
          <a:prstGeom prst="rect">
            <a:avLst/>
          </a:prstGeom>
          <a:noFill/>
          <a:ln w="9525">
            <a:noFill/>
            <a:miter lim="800000"/>
            <a:headEnd/>
            <a:tailEnd/>
          </a:ln>
        </p:spPr>
        <p:txBody>
          <a:bodyPr vert="horz" wrap="square" lIns="92830" tIns="46415" rIns="92830" bIns="46415" numCol="1" anchor="t" anchorCtr="0" compatLnSpc="1">
            <a:prstTxWarp prst="textNoShape">
              <a:avLst/>
            </a:prstTxWarp>
          </a:bodyPr>
          <a:lstStyle>
            <a:lvl1pPr defTabSz="928688">
              <a:defRPr sz="1200">
                <a:latin typeface="Calibri" pitchFamily="34" charset="0"/>
              </a:defRPr>
            </a:lvl1pPr>
          </a:lstStyle>
          <a:p>
            <a:pPr>
              <a:defRPr/>
            </a:pPr>
            <a:endParaRPr lang="en-US"/>
          </a:p>
        </p:txBody>
      </p:sp>
      <p:sp>
        <p:nvSpPr>
          <p:cNvPr id="3" name="Date Placeholder 2"/>
          <p:cNvSpPr>
            <a:spLocks noGrp="1"/>
          </p:cNvSpPr>
          <p:nvPr>
            <p:ph type="dt" idx="1"/>
          </p:nvPr>
        </p:nvSpPr>
        <p:spPr bwMode="auto">
          <a:xfrm>
            <a:off x="3970338" y="0"/>
            <a:ext cx="3038475" cy="461963"/>
          </a:xfrm>
          <a:prstGeom prst="rect">
            <a:avLst/>
          </a:prstGeom>
          <a:noFill/>
          <a:ln w="9525">
            <a:noFill/>
            <a:miter lim="800000"/>
            <a:headEnd/>
            <a:tailEnd/>
          </a:ln>
        </p:spPr>
        <p:txBody>
          <a:bodyPr vert="horz" wrap="square" lIns="92830" tIns="46415" rIns="92830" bIns="46415" numCol="1" anchor="t" anchorCtr="0" compatLnSpc="1">
            <a:prstTxWarp prst="textNoShape">
              <a:avLst/>
            </a:prstTxWarp>
          </a:bodyPr>
          <a:lstStyle>
            <a:lvl1pPr algn="r" defTabSz="928688">
              <a:defRPr sz="1200">
                <a:latin typeface="Calibri" pitchFamily="34" charset="0"/>
              </a:defRPr>
            </a:lvl1pPr>
          </a:lstStyle>
          <a:p>
            <a:pPr>
              <a:defRPr/>
            </a:pPr>
            <a:fld id="{207CBB7F-5A86-40BD-8396-EF5DFE7FEE38}" type="datetimeFigureOut">
              <a:rPr lang="en-US"/>
              <a:pPr>
                <a:defRPr/>
              </a:pPr>
              <a:t>5/7/2017</a:t>
            </a:fld>
            <a:endParaRPr lang="en-US"/>
          </a:p>
        </p:txBody>
      </p:sp>
      <p:sp>
        <p:nvSpPr>
          <p:cNvPr id="4" name="Slide Image Placeholder 3"/>
          <p:cNvSpPr>
            <a:spLocks noGrp="1" noRot="1" noChangeAspect="1"/>
          </p:cNvSpPr>
          <p:nvPr>
            <p:ph type="sldImg" idx="2"/>
          </p:nvPr>
        </p:nvSpPr>
        <p:spPr>
          <a:xfrm>
            <a:off x="1196975" y="692150"/>
            <a:ext cx="4618038" cy="346392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bwMode="auto">
          <a:xfrm>
            <a:off x="701675" y="4387850"/>
            <a:ext cx="5607050" cy="4156075"/>
          </a:xfrm>
          <a:prstGeom prst="rect">
            <a:avLst/>
          </a:prstGeom>
          <a:noFill/>
          <a:ln w="9525">
            <a:noFill/>
            <a:miter lim="800000"/>
            <a:headEnd/>
            <a:tailEnd/>
          </a:ln>
        </p:spPr>
        <p:txBody>
          <a:bodyPr vert="horz" wrap="square" lIns="92830" tIns="46415" rIns="92830" bIns="4641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8772525"/>
            <a:ext cx="3038475" cy="461963"/>
          </a:xfrm>
          <a:prstGeom prst="rect">
            <a:avLst/>
          </a:prstGeom>
          <a:noFill/>
          <a:ln w="9525">
            <a:noFill/>
            <a:miter lim="800000"/>
            <a:headEnd/>
            <a:tailEnd/>
          </a:ln>
        </p:spPr>
        <p:txBody>
          <a:bodyPr vert="horz" wrap="square" lIns="92830" tIns="46415" rIns="92830" bIns="46415" numCol="1" anchor="b" anchorCtr="0" compatLnSpc="1">
            <a:prstTxWarp prst="textNoShape">
              <a:avLst/>
            </a:prstTxWarp>
          </a:bodyPr>
          <a:lstStyle>
            <a:lvl1pPr defTabSz="928688">
              <a:defRPr sz="1200">
                <a:latin typeface="Calibri" pitchFamily="34" charset="0"/>
              </a:defRPr>
            </a:lvl1pPr>
          </a:lstStyle>
          <a:p>
            <a:pPr>
              <a:defRPr/>
            </a:pPr>
            <a:endParaRPr lang="en-US"/>
          </a:p>
        </p:txBody>
      </p:sp>
      <p:sp>
        <p:nvSpPr>
          <p:cNvPr id="7" name="Slide Number Placeholder 6"/>
          <p:cNvSpPr>
            <a:spLocks noGrp="1"/>
          </p:cNvSpPr>
          <p:nvPr>
            <p:ph type="sldNum" sz="quarter" idx="5"/>
          </p:nvPr>
        </p:nvSpPr>
        <p:spPr bwMode="auto">
          <a:xfrm>
            <a:off x="3970338" y="8772525"/>
            <a:ext cx="3038475" cy="461963"/>
          </a:xfrm>
          <a:prstGeom prst="rect">
            <a:avLst/>
          </a:prstGeom>
          <a:noFill/>
          <a:ln w="9525">
            <a:noFill/>
            <a:miter lim="800000"/>
            <a:headEnd/>
            <a:tailEnd/>
          </a:ln>
        </p:spPr>
        <p:txBody>
          <a:bodyPr vert="horz" wrap="square" lIns="92830" tIns="46415" rIns="92830" bIns="46415" numCol="1" anchor="b" anchorCtr="0" compatLnSpc="1">
            <a:prstTxWarp prst="textNoShape">
              <a:avLst/>
            </a:prstTxWarp>
          </a:bodyPr>
          <a:lstStyle>
            <a:lvl1pPr algn="r" defTabSz="928688">
              <a:defRPr sz="1200">
                <a:latin typeface="Calibri" pitchFamily="34" charset="0"/>
              </a:defRPr>
            </a:lvl1pPr>
          </a:lstStyle>
          <a:p>
            <a:pPr>
              <a:defRPr/>
            </a:pPr>
            <a:fld id="{3C446DEB-5EDB-4FC7-ACFE-42098AF06189}" type="slidenum">
              <a:rPr lang="en-US"/>
              <a:pPr>
                <a:defRPr/>
              </a:pPr>
              <a:t>‹#›</a:t>
            </a:fld>
            <a:endParaRPr lang="en-US"/>
          </a:p>
        </p:txBody>
      </p:sp>
    </p:spTree>
    <p:extLst>
      <p:ext uri="{BB962C8B-B14F-4D97-AF65-F5344CB8AC3E}">
        <p14:creationId xmlns:p14="http://schemas.microsoft.com/office/powerpoint/2010/main" val="14603756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F3D16089-6A35-4475-94F8-F439511E7B2B}"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51157AF3-B358-4416-AB8F-6D020ABFD0B5}" type="slidenum">
              <a:rPr lang="en-US"/>
              <a:pPr>
                <a:defRPr/>
              </a:pPr>
              <a:t>‹#›</a:t>
            </a:fld>
            <a:endParaRPr lang="en-US"/>
          </a:p>
        </p:txBody>
      </p:sp>
      <p:sp>
        <p:nvSpPr>
          <p:cNvPr id="7" name="Footer Placeholder 2"/>
          <p:cNvSpPr txBox="1">
            <a:spLocks/>
          </p:cNvSpPr>
          <p:nvPr userDrawn="1"/>
        </p:nvSpPr>
        <p:spPr>
          <a:xfrm>
            <a:off x="457200" y="6418830"/>
            <a:ext cx="7467600" cy="290512"/>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11852390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129D08F0-56A9-4065-964F-585120B2C42F}"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8E231170-D631-4078-97CE-D15CCAA523C8}" type="slidenum">
              <a:rPr lang="en-US"/>
              <a:pPr>
                <a:defRPr/>
              </a:pPr>
              <a:t>‹#›</a:t>
            </a:fld>
            <a:endParaRPr lang="en-US"/>
          </a:p>
        </p:txBody>
      </p:sp>
      <p:sp>
        <p:nvSpPr>
          <p:cNvPr id="8" name="Footer Placeholder 2"/>
          <p:cNvSpPr>
            <a:spLocks noGrp="1"/>
          </p:cNvSpPr>
          <p:nvPr>
            <p:ph type="ftr" sz="quarter" idx="3"/>
          </p:nvPr>
        </p:nvSpPr>
        <p:spPr>
          <a:xfrm>
            <a:off x="304800" y="6400800"/>
            <a:ext cx="7467600" cy="290512"/>
          </a:xfrm>
          <a:prstGeom prst="rect">
            <a:avLst/>
          </a:prstGeom>
        </p:spPr>
        <p:txBody>
          <a:bodyPr vert="horz"/>
          <a:lstStyle>
            <a:lvl1pPr algn="ctr" eaLnBrk="1" fontAlgn="auto" latinLnBrk="0" hangingPunct="1">
              <a:spcBef>
                <a:spcPts val="0"/>
              </a:spcBef>
              <a:spcAft>
                <a:spcPts val="0"/>
              </a:spcAft>
              <a:defRPr kumimoji="0" sz="800">
                <a:solidFill>
                  <a:srgbClr val="FFFFFF"/>
                </a:solidFill>
                <a:latin typeface="+mn-lt"/>
                <a:cs typeface="+mn-cs"/>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41033378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5C496E7-DD02-490A-9299-B36113C3E775}" type="datetime1">
              <a:rPr lang="en-US" smtClean="0"/>
              <a:t>5/7/2017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2EE72763-DBC4-4F05-A6CF-2AEACA87421A}" type="slidenum">
              <a:rPr lang="en-US"/>
              <a:pPr>
                <a:defRPr/>
              </a:pPr>
              <a:t>‹#›</a:t>
            </a:fld>
            <a:endParaRPr lang="en-US"/>
          </a:p>
        </p:txBody>
      </p:sp>
    </p:spTree>
    <p:extLst>
      <p:ext uri="{BB962C8B-B14F-4D97-AF65-F5344CB8AC3E}">
        <p14:creationId xmlns:p14="http://schemas.microsoft.com/office/powerpoint/2010/main" val="214297331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6002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72000" y="16002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fld id="{A08FED4F-6927-4461-A3C1-BAC866B7C2EA}" type="datetime1">
              <a:rPr lang="en-US" smtClean="0"/>
              <a:t>5/7/2017</a:t>
            </a:fld>
            <a:endParaRPr lang="en-US"/>
          </a:p>
        </p:txBody>
      </p:sp>
      <p:sp>
        <p:nvSpPr>
          <p:cNvPr id="7" name="Slide Number Placeholder 6"/>
          <p:cNvSpPr>
            <a:spLocks noGrp="1"/>
          </p:cNvSpPr>
          <p:nvPr>
            <p:ph type="sldNum" sz="quarter" idx="12"/>
          </p:nvPr>
        </p:nvSpPr>
        <p:spPr/>
        <p:txBody>
          <a:bodyPr/>
          <a:lstStyle>
            <a:lvl1pPr>
              <a:defRPr/>
            </a:lvl1pPr>
          </a:lstStyle>
          <a:p>
            <a:pPr>
              <a:defRPr/>
            </a:pPr>
            <a:fld id="{CA2B3B9A-DE74-4B05-B33B-2E6918FD774B}" type="slidenum">
              <a:rPr lang="en-US"/>
              <a:pPr>
                <a:defRPr/>
              </a:pPr>
              <a:t>‹#›</a:t>
            </a:fld>
            <a:endParaRPr lang="en-US"/>
          </a:p>
        </p:txBody>
      </p:sp>
      <p:sp>
        <p:nvSpPr>
          <p:cNvPr id="8" name="Footer Placeholder 2"/>
          <p:cNvSpPr txBox="1">
            <a:spLocks/>
          </p:cNvSpPr>
          <p:nvPr userDrawn="1"/>
        </p:nvSpPr>
        <p:spPr>
          <a:xfrm>
            <a:off x="457200" y="6418830"/>
            <a:ext cx="7467600" cy="290512"/>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permission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32807725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pPr>
              <a:defRPr/>
            </a:pPr>
            <a:fld id="{CACECF0A-C738-4A71-8270-495070B49D09}" type="datetime1">
              <a:rPr lang="en-US" smtClean="0"/>
              <a:t>5/7/2017</a:t>
            </a:fld>
            <a:endParaRPr lang="en-US"/>
          </a:p>
        </p:txBody>
      </p:sp>
      <p:sp>
        <p:nvSpPr>
          <p:cNvPr id="8" name="Footer Placeholder 7"/>
          <p:cNvSpPr>
            <a:spLocks noGrp="1"/>
          </p:cNvSpPr>
          <p:nvPr>
            <p:ph type="ftr" sz="quarter" idx="11"/>
          </p:nvPr>
        </p:nvSpPr>
        <p:spPr/>
        <p:txBody>
          <a:bodyPr/>
          <a:lstStyle>
            <a:lvl1pPr>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9" name="Slide Number Placeholder 8"/>
          <p:cNvSpPr>
            <a:spLocks noGrp="1"/>
          </p:cNvSpPr>
          <p:nvPr>
            <p:ph type="sldNum" sz="quarter" idx="12"/>
          </p:nvPr>
        </p:nvSpPr>
        <p:spPr/>
        <p:txBody>
          <a:bodyPr/>
          <a:lstStyle>
            <a:lvl1pPr>
              <a:defRPr/>
            </a:lvl1pPr>
          </a:lstStyle>
          <a:p>
            <a:pPr>
              <a:defRPr/>
            </a:pPr>
            <a:fld id="{9D7896DB-4191-4D09-A247-E604295F6B18}" type="slidenum">
              <a:rPr lang="en-US"/>
              <a:pPr>
                <a:defRPr/>
              </a:pPr>
              <a:t>‹#›</a:t>
            </a:fld>
            <a:endParaRPr lang="en-US"/>
          </a:p>
        </p:txBody>
      </p:sp>
    </p:spTree>
    <p:extLst>
      <p:ext uri="{BB962C8B-B14F-4D97-AF65-F5344CB8AC3E}">
        <p14:creationId xmlns:p14="http://schemas.microsoft.com/office/powerpoint/2010/main" val="392612285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pPr>
              <a:defRPr/>
            </a:pPr>
            <a:fld id="{3649A6D1-F879-4DF1-A45D-C396C9862BA6}" type="datetime1">
              <a:rPr lang="en-US" smtClean="0"/>
              <a:t>5/7/2017</a:t>
            </a:fld>
            <a:endParaRPr lang="en-US"/>
          </a:p>
        </p:txBody>
      </p:sp>
      <p:sp>
        <p:nvSpPr>
          <p:cNvPr id="4" name="Footer Placeholder 3"/>
          <p:cNvSpPr>
            <a:spLocks noGrp="1"/>
          </p:cNvSpPr>
          <p:nvPr>
            <p:ph type="ftr" sz="quarter" idx="11"/>
          </p:nvPr>
        </p:nvSpPr>
        <p:spPr/>
        <p:txBody>
          <a:bodyPr/>
          <a:lstStyle>
            <a:lvl1pPr>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5" name="Slide Number Placeholder 4"/>
          <p:cNvSpPr>
            <a:spLocks noGrp="1"/>
          </p:cNvSpPr>
          <p:nvPr>
            <p:ph type="sldNum" sz="quarter" idx="12"/>
          </p:nvPr>
        </p:nvSpPr>
        <p:spPr/>
        <p:txBody>
          <a:bodyPr/>
          <a:lstStyle>
            <a:lvl1pPr>
              <a:defRPr/>
            </a:lvl1pPr>
          </a:lstStyle>
          <a:p>
            <a:pPr>
              <a:defRPr/>
            </a:pPr>
            <a:fld id="{FC570A19-5D84-4EAD-AAA3-9A9A920E15C5}" type="slidenum">
              <a:rPr lang="en-US"/>
              <a:pPr>
                <a:defRPr/>
              </a:pPr>
              <a:t>‹#›</a:t>
            </a:fld>
            <a:endParaRPr lang="en-US"/>
          </a:p>
        </p:txBody>
      </p:sp>
    </p:spTree>
    <p:extLst>
      <p:ext uri="{BB962C8B-B14F-4D97-AF65-F5344CB8AC3E}">
        <p14:creationId xmlns:p14="http://schemas.microsoft.com/office/powerpoint/2010/main" val="397359022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43345BD8-D189-4B76-B9FE-4A2D68335EB5}" type="datetime1">
              <a:rPr lang="en-US" smtClean="0"/>
              <a:t>5/7/2017</a:t>
            </a:fld>
            <a:endParaRPr lang="en-US"/>
          </a:p>
        </p:txBody>
      </p:sp>
      <p:sp>
        <p:nvSpPr>
          <p:cNvPr id="4" name="Slide Number Placeholder 3"/>
          <p:cNvSpPr>
            <a:spLocks noGrp="1"/>
          </p:cNvSpPr>
          <p:nvPr>
            <p:ph type="sldNum" sz="quarter" idx="12"/>
          </p:nvPr>
        </p:nvSpPr>
        <p:spPr/>
        <p:txBody>
          <a:bodyPr/>
          <a:lstStyle>
            <a:lvl1pPr>
              <a:defRPr/>
            </a:lvl1pPr>
          </a:lstStyle>
          <a:p>
            <a:pPr>
              <a:defRPr/>
            </a:pPr>
            <a:fld id="{EE98FA33-C5A9-456C-97BB-6315CF773C5C}" type="slidenum">
              <a:rPr lang="en-US"/>
              <a:pPr>
                <a:defRPr/>
              </a:pPr>
              <a:t>‹#›</a:t>
            </a:fld>
            <a:endParaRPr lang="en-US"/>
          </a:p>
        </p:txBody>
      </p:sp>
      <p:sp>
        <p:nvSpPr>
          <p:cNvPr id="5" name="Footer Placeholder 2"/>
          <p:cNvSpPr txBox="1">
            <a:spLocks/>
          </p:cNvSpPr>
          <p:nvPr userDrawn="1"/>
        </p:nvSpPr>
        <p:spPr>
          <a:xfrm>
            <a:off x="457200" y="6364401"/>
            <a:ext cx="7467600" cy="417399"/>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permission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175294018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2112D7-266D-4279-A758-241675E1E371}" type="datetime1">
              <a:rPr lang="en-US" smtClean="0"/>
              <a:t>5/7/2017</a:t>
            </a:fld>
            <a:endParaRPr lang="en-US"/>
          </a:p>
        </p:txBody>
      </p:sp>
      <p:sp>
        <p:nvSpPr>
          <p:cNvPr id="6" name="Footer Placeholder 5"/>
          <p:cNvSpPr>
            <a:spLocks noGrp="1"/>
          </p:cNvSpPr>
          <p:nvPr>
            <p:ph type="ftr" sz="quarter" idx="11"/>
          </p:nvPr>
        </p:nvSpPr>
        <p:spPr/>
        <p:txBody>
          <a:bodyPr/>
          <a:lstStyle>
            <a:lvl1pPr>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7" name="Slide Number Placeholder 6"/>
          <p:cNvSpPr>
            <a:spLocks noGrp="1"/>
          </p:cNvSpPr>
          <p:nvPr>
            <p:ph type="sldNum" sz="quarter" idx="12"/>
          </p:nvPr>
        </p:nvSpPr>
        <p:spPr/>
        <p:txBody>
          <a:bodyPr/>
          <a:lstStyle>
            <a:lvl1pPr>
              <a:defRPr/>
            </a:lvl1pPr>
          </a:lstStyle>
          <a:p>
            <a:pPr>
              <a:defRPr/>
            </a:pPr>
            <a:fld id="{4CE607C7-7C30-433E-92AA-06F26CD4EEAA}" type="slidenum">
              <a:rPr lang="en-US"/>
              <a:pPr>
                <a:defRPr/>
              </a:pPr>
              <a:t>‹#›</a:t>
            </a:fld>
            <a:endParaRPr lang="en-US"/>
          </a:p>
        </p:txBody>
      </p:sp>
    </p:spTree>
    <p:extLst>
      <p:ext uri="{BB962C8B-B14F-4D97-AF65-F5344CB8AC3E}">
        <p14:creationId xmlns:p14="http://schemas.microsoft.com/office/powerpoint/2010/main" val="265992258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91C75374-BE87-44C3-B71C-7095DD9A2DA2}" type="datetime1">
              <a:rPr lang="en-US" smtClean="0"/>
              <a:t>5/7/2017</a:t>
            </a:fld>
            <a:endParaRPr lang="en-US"/>
          </a:p>
        </p:txBody>
      </p:sp>
      <p:sp>
        <p:nvSpPr>
          <p:cNvPr id="7" name="Slide Number Placeholder 6"/>
          <p:cNvSpPr>
            <a:spLocks noGrp="1"/>
          </p:cNvSpPr>
          <p:nvPr>
            <p:ph type="sldNum" sz="quarter" idx="12"/>
          </p:nvPr>
        </p:nvSpPr>
        <p:spPr/>
        <p:txBody>
          <a:bodyPr/>
          <a:lstStyle>
            <a:lvl1pPr>
              <a:defRPr/>
            </a:lvl1pPr>
          </a:lstStyle>
          <a:p>
            <a:pPr>
              <a:defRPr/>
            </a:pPr>
            <a:fld id="{D21F09D9-F07C-47AB-8288-8E53C0244D92}" type="slidenum">
              <a:rPr lang="en-US"/>
              <a:pPr>
                <a:defRPr/>
              </a:pPr>
              <a:t>‹#›</a:t>
            </a:fld>
            <a:endParaRPr lang="en-US"/>
          </a:p>
        </p:txBody>
      </p:sp>
      <p:sp>
        <p:nvSpPr>
          <p:cNvPr id="8" name="Footer Placeholder 2"/>
          <p:cNvSpPr txBox="1">
            <a:spLocks/>
          </p:cNvSpPr>
          <p:nvPr userDrawn="1"/>
        </p:nvSpPr>
        <p:spPr>
          <a:xfrm>
            <a:off x="457200" y="6418830"/>
            <a:ext cx="7467600" cy="290512"/>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permission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235294614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462A672-33B2-4855-BA4C-69EAF7929110}"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C0A4FD80-9A0D-4C30-A232-6EBD30ECC69B}" type="slidenum">
              <a:rPr lang="en-US"/>
              <a:pPr>
                <a:defRPr/>
              </a:pPr>
              <a:t>‹#›</a:t>
            </a:fld>
            <a:endParaRPr lang="en-US"/>
          </a:p>
        </p:txBody>
      </p:sp>
      <p:sp>
        <p:nvSpPr>
          <p:cNvPr id="7" name="Footer Placeholder 2"/>
          <p:cNvSpPr txBox="1">
            <a:spLocks/>
          </p:cNvSpPr>
          <p:nvPr userDrawn="1"/>
        </p:nvSpPr>
        <p:spPr>
          <a:xfrm>
            <a:off x="478971" y="6407944"/>
            <a:ext cx="7467600" cy="290512"/>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permission of </a:t>
            </a:r>
            <a:r>
              <a:rPr lang="en-US" dirty="0" err="1" smtClean="0"/>
              <a:t>MDWorld</a:t>
            </a:r>
            <a:r>
              <a:rPr lang="en-US" dirty="0" smtClean="0"/>
              <a:t>.</a:t>
            </a:r>
          </a:p>
          <a:p>
            <a:pPr>
              <a:defRPr/>
            </a:pPr>
            <a:endParaRPr lang="en-US" dirty="0"/>
          </a:p>
        </p:txBody>
      </p:sp>
    </p:spTree>
    <p:extLst>
      <p:ext uri="{BB962C8B-B14F-4D97-AF65-F5344CB8AC3E}">
        <p14:creationId xmlns:p14="http://schemas.microsoft.com/office/powerpoint/2010/main" val="281001080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381000"/>
            <a:ext cx="2152650" cy="58181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381000"/>
            <a:ext cx="6305550" cy="58181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1B01195-8030-4D42-A85A-1CC3D93AE30D}" type="datetime1">
              <a:rPr lang="en-US" smtClean="0"/>
              <a:t>5/7/2017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571F16BD-BF39-4FE6-8EE2-61B98AEF5767}" type="slidenum">
              <a:rPr lang="en-US"/>
              <a:pPr>
                <a:defRPr/>
              </a:pPr>
              <a:t>‹#›</a:t>
            </a:fld>
            <a:endParaRPr lang="en-US"/>
          </a:p>
        </p:txBody>
      </p:sp>
    </p:spTree>
    <p:extLst>
      <p:ext uri="{BB962C8B-B14F-4D97-AF65-F5344CB8AC3E}">
        <p14:creationId xmlns:p14="http://schemas.microsoft.com/office/powerpoint/2010/main" val="52227992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01738"/>
            <a:ext cx="7772400" cy="1470025"/>
          </a:xfrm>
        </p:spPr>
        <p:txBody>
          <a:bodyPr/>
          <a:lstStyle>
            <a:lvl1pPr>
              <a:defRPr b="1">
                <a:latin typeface="Castellar" panose="020A0402060406010301" pitchFamily="18" charset="0"/>
              </a:defRPr>
            </a:lvl1pPr>
          </a:lstStyle>
          <a:p>
            <a:r>
              <a:rPr lang="en-US" dirty="0"/>
              <a:t>Click to edit Master title style</a:t>
            </a:r>
          </a:p>
        </p:txBody>
      </p:sp>
      <p:sp>
        <p:nvSpPr>
          <p:cNvPr id="3" name="Subtitle 2"/>
          <p:cNvSpPr>
            <a:spLocks noGrp="1"/>
          </p:cNvSpPr>
          <p:nvPr>
            <p:ph type="subTitle" idx="1"/>
          </p:nvPr>
        </p:nvSpPr>
        <p:spPr>
          <a:xfrm>
            <a:off x="1371600" y="4961125"/>
            <a:ext cx="6400800" cy="954107"/>
          </a:xfrm>
        </p:spPr>
        <p:txBody>
          <a:bodyPr/>
          <a:lstStyle>
            <a:lvl1pPr marL="0" indent="0" algn="ctr">
              <a:buNone/>
              <a:defRPr sz="2800" i="1">
                <a:solidFill>
                  <a:schemeClr val="bg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8E20BF2-525A-4AF6-AF68-B9BBE4A51AD8}"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E6B3A391-6371-445A-9AB4-84699B84F195}"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333065480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911225" y="2697865"/>
            <a:ext cx="7315200" cy="3724096"/>
          </a:xfrm>
        </p:spPr>
        <p:txBody>
          <a:bodyPr/>
          <a:lstStyle>
            <a:lvl5pPr>
              <a:defRPr sz="3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43672759-3CB5-4873-8A20-AB9A7054B5D1}"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8085D08C-F068-4EDC-B501-F69D0D8563F8}"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60337657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448C291-3EA3-4ABF-9E6F-18EA301D3D22}"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F4D61C2C-1485-44EB-A368-B0BCBA9EB0BC}"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171965115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2746375"/>
            <a:ext cx="3581400" cy="3441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746375"/>
            <a:ext cx="3581400" cy="3441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fld id="{B1859D37-7E36-4A3F-B8A3-8C9AE178096E}" type="datetime1">
              <a:rPr lang="en-US" smtClean="0"/>
              <a:t>5/7/2017</a:t>
            </a:fld>
            <a:endParaRPr lang="en-US"/>
          </a:p>
        </p:txBody>
      </p:sp>
      <p:sp>
        <p:nvSpPr>
          <p:cNvPr id="7" name="Slide Number Placeholder 6"/>
          <p:cNvSpPr>
            <a:spLocks noGrp="1"/>
          </p:cNvSpPr>
          <p:nvPr>
            <p:ph type="sldNum" sz="quarter" idx="12"/>
          </p:nvPr>
        </p:nvSpPr>
        <p:spPr/>
        <p:txBody>
          <a:bodyPr/>
          <a:lstStyle>
            <a:lvl1pPr>
              <a:defRPr/>
            </a:lvl1pPr>
          </a:lstStyle>
          <a:p>
            <a:pPr>
              <a:defRPr/>
            </a:pPr>
            <a:fld id="{AD3A68DC-0E2D-4287-800A-3BDCCDB7E8CF}"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382159361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pPr>
              <a:defRPr/>
            </a:pPr>
            <a:fld id="{A4DE5589-46F3-402C-90E0-2F909690406A}" type="datetime1">
              <a:rPr lang="en-US" smtClean="0"/>
              <a:t>5/7/2017</a:t>
            </a:fld>
            <a:endParaRPr lang="en-US"/>
          </a:p>
        </p:txBody>
      </p:sp>
      <p:sp>
        <p:nvSpPr>
          <p:cNvPr id="9" name="Slide Number Placeholder 8"/>
          <p:cNvSpPr>
            <a:spLocks noGrp="1"/>
          </p:cNvSpPr>
          <p:nvPr>
            <p:ph type="sldNum" sz="quarter" idx="12"/>
          </p:nvPr>
        </p:nvSpPr>
        <p:spPr/>
        <p:txBody>
          <a:bodyPr/>
          <a:lstStyle>
            <a:lvl1pPr>
              <a:defRPr/>
            </a:lvl1pPr>
          </a:lstStyle>
          <a:p>
            <a:pPr>
              <a:defRPr/>
            </a:pPr>
            <a:fld id="{23AE4C90-23AF-441E-A68D-E16BB826E26F}"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82766398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pPr>
              <a:defRPr/>
            </a:pPr>
            <a:fld id="{8B90EAD5-E35D-42A0-87A1-943F047A5E22}" type="datetime1">
              <a:rPr lang="en-US" smtClean="0"/>
              <a:t>5/7/2017</a:t>
            </a:fld>
            <a:endParaRPr lang="en-US"/>
          </a:p>
        </p:txBody>
      </p:sp>
      <p:sp>
        <p:nvSpPr>
          <p:cNvPr id="5" name="Slide Number Placeholder 4"/>
          <p:cNvSpPr>
            <a:spLocks noGrp="1"/>
          </p:cNvSpPr>
          <p:nvPr>
            <p:ph type="sldNum" sz="quarter" idx="12"/>
          </p:nvPr>
        </p:nvSpPr>
        <p:spPr/>
        <p:txBody>
          <a:bodyPr/>
          <a:lstStyle>
            <a:lvl1pPr>
              <a:defRPr/>
            </a:lvl1pPr>
          </a:lstStyle>
          <a:p>
            <a:pPr>
              <a:defRPr/>
            </a:pPr>
            <a:fld id="{5C9CAFD5-92CA-4443-8D23-5751B6D5A4C7}"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161355735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E69880F8-2AC5-4EB7-910A-8DFA9332DD31}" type="datetime1">
              <a:rPr lang="en-US" smtClean="0"/>
              <a:t>5/7/2017</a:t>
            </a:fld>
            <a:endParaRPr lang="en-US"/>
          </a:p>
        </p:txBody>
      </p:sp>
      <p:sp>
        <p:nvSpPr>
          <p:cNvPr id="4" name="Slide Number Placeholder 3"/>
          <p:cNvSpPr>
            <a:spLocks noGrp="1"/>
          </p:cNvSpPr>
          <p:nvPr>
            <p:ph type="sldNum" sz="quarter" idx="12"/>
          </p:nvPr>
        </p:nvSpPr>
        <p:spPr/>
        <p:txBody>
          <a:bodyPr/>
          <a:lstStyle>
            <a:lvl1pPr>
              <a:defRPr/>
            </a:lvl1pPr>
          </a:lstStyle>
          <a:p>
            <a:pPr>
              <a:defRPr/>
            </a:pPr>
            <a:fld id="{0ADAB6B5-665C-4282-98A0-4DF73B8B27A2}"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105141018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F826F9E0-9857-44DA-8F51-41CDEDBBD1CF}" type="datetime1">
              <a:rPr lang="en-US" smtClean="0"/>
              <a:t>5/7/2017</a:t>
            </a:fld>
            <a:endParaRPr lang="en-US"/>
          </a:p>
        </p:txBody>
      </p:sp>
      <p:sp>
        <p:nvSpPr>
          <p:cNvPr id="7" name="Slide Number Placeholder 6"/>
          <p:cNvSpPr>
            <a:spLocks noGrp="1"/>
          </p:cNvSpPr>
          <p:nvPr>
            <p:ph type="sldNum" sz="quarter" idx="12"/>
          </p:nvPr>
        </p:nvSpPr>
        <p:spPr/>
        <p:txBody>
          <a:bodyPr/>
          <a:lstStyle>
            <a:lvl1pPr>
              <a:defRPr/>
            </a:lvl1pPr>
          </a:lstStyle>
          <a:p>
            <a:pPr>
              <a:defRPr/>
            </a:pPr>
            <a:fld id="{0493B5B5-305D-40F0-BDB6-9B13A93BB093}"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2154145988"/>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0116B1A5-6246-4246-9C9D-7C72F31F41EC}" type="datetime1">
              <a:rPr lang="en-US" smtClean="0"/>
              <a:t>5/7/2017</a:t>
            </a:fld>
            <a:endParaRPr lang="en-US"/>
          </a:p>
        </p:txBody>
      </p:sp>
      <p:sp>
        <p:nvSpPr>
          <p:cNvPr id="7" name="Slide Number Placeholder 6"/>
          <p:cNvSpPr>
            <a:spLocks noGrp="1"/>
          </p:cNvSpPr>
          <p:nvPr>
            <p:ph type="sldNum" sz="quarter" idx="12"/>
          </p:nvPr>
        </p:nvSpPr>
        <p:spPr/>
        <p:txBody>
          <a:bodyPr/>
          <a:lstStyle>
            <a:lvl1pPr>
              <a:defRPr/>
            </a:lvl1pPr>
          </a:lstStyle>
          <a:p>
            <a:pPr>
              <a:defRPr/>
            </a:pPr>
            <a:fld id="{25BF5FD8-B128-4E60-8AE3-70765AA7C8C9}"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930830575"/>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29913609-1D73-4547-A276-CC822DE629D2}"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B54DC646-371C-49B7-9569-6BCD4FDDDD2A}"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417258315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2425" y="228600"/>
            <a:ext cx="2133600" cy="5959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625" y="228600"/>
            <a:ext cx="6248400" cy="5959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1A21EB4-934F-4A97-A0B1-53CC19AE00CA}" type="datetime1">
              <a:rPr lang="en-US" smtClean="0"/>
              <a:t>5/7/2017</a:t>
            </a:fld>
            <a:endParaRPr lang="en-US"/>
          </a:p>
        </p:txBody>
      </p:sp>
      <p:sp>
        <p:nvSpPr>
          <p:cNvPr id="6" name="Slide Number Placeholder 5"/>
          <p:cNvSpPr>
            <a:spLocks noGrp="1"/>
          </p:cNvSpPr>
          <p:nvPr>
            <p:ph type="sldNum" sz="quarter" idx="12"/>
          </p:nvPr>
        </p:nvSpPr>
        <p:spPr/>
        <p:txBody>
          <a:bodyPr/>
          <a:lstStyle>
            <a:lvl1pPr>
              <a:defRPr/>
            </a:lvl1pPr>
          </a:lstStyle>
          <a:p>
            <a:pPr>
              <a:defRPr/>
            </a:pPr>
            <a:fld id="{E99476AF-5038-4D86-A200-60C40D192C0A}" type="slidenum">
              <a:rPr lang="en-US">
                <a:solidFill>
                  <a:srgbClr val="FFFFFF">
                    <a:shade val="75000"/>
                  </a:srgbClr>
                </a:solidFill>
              </a:rPr>
              <a:pPr>
                <a:defRPr/>
              </a:pPr>
              <a:t>‹#›</a:t>
            </a:fld>
            <a:endParaRPr lang="en-US">
              <a:solidFill>
                <a:srgbClr val="FFFFFF">
                  <a:shade val="75000"/>
                </a:srgbClr>
              </a:solidFill>
            </a:endParaRPr>
          </a:p>
        </p:txBody>
      </p:sp>
    </p:spTree>
    <p:extLst>
      <p:ext uri="{BB962C8B-B14F-4D97-AF65-F5344CB8AC3E}">
        <p14:creationId xmlns:p14="http://schemas.microsoft.com/office/powerpoint/2010/main" val="22938523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6"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userDrawn="1"/>
        </p:nvSpPr>
        <p:spPr bwMode="auto">
          <a:xfrm>
            <a:off x="152400" y="6400800"/>
            <a:ext cx="8832850" cy="309563"/>
          </a:xfrm>
          <a:prstGeom prst="rect">
            <a:avLst/>
          </a:prstGeom>
          <a:solidFill>
            <a:srgbClr val="A49B96"/>
          </a:solidFill>
          <a:ln w="9525" algn="ctr">
            <a:noFill/>
            <a:miter lim="800000"/>
            <a:headEnd/>
            <a:tailEnd/>
          </a:ln>
        </p:spPr>
        <p:txBody>
          <a:bodyPr wrap="none" anchor="ctr"/>
          <a:lstStyle/>
          <a:p>
            <a:pPr fontAlgn="auto">
              <a:spcBef>
                <a:spcPts val="0"/>
              </a:spcBef>
              <a:spcAft>
                <a:spcPts val="0"/>
              </a:spcAft>
              <a:defRPr/>
            </a:pPr>
            <a:endParaRPr lang="en-US" dirty="0">
              <a:latin typeface="+mn-lt"/>
              <a:cs typeface="+mn-cs"/>
            </a:endParaRPr>
          </a:p>
        </p:txBody>
      </p:sp>
      <p:sp>
        <p:nvSpPr>
          <p:cNvPr id="14" name="Date Placeholder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a:solidFill>
                  <a:srgbClr val="FFFFFF"/>
                </a:solidFill>
                <a:latin typeface="+mn-lt"/>
                <a:cs typeface="+mn-cs"/>
              </a:defRPr>
            </a:lvl1pPr>
          </a:lstStyle>
          <a:p>
            <a:pPr>
              <a:defRPr/>
            </a:pPr>
            <a:fld id="{4C2BE988-040C-45B8-BFB9-66EB5B62575E}" type="datetime1">
              <a:rPr lang="en-US" smtClean="0"/>
              <a:t>5/7/2017</a:t>
            </a:fld>
            <a:endParaRPr lang="en-US"/>
          </a:p>
        </p:txBody>
      </p:sp>
      <p:sp>
        <p:nvSpPr>
          <p:cNvPr id="3" name="Footer Placeholder 2"/>
          <p:cNvSpPr>
            <a:spLocks noGrp="1"/>
          </p:cNvSpPr>
          <p:nvPr>
            <p:ph type="ftr" sz="quarter" idx="3"/>
          </p:nvPr>
        </p:nvSpPr>
        <p:spPr>
          <a:xfrm>
            <a:off x="304800" y="6400800"/>
            <a:ext cx="7467600" cy="290512"/>
          </a:xfrm>
          <a:prstGeom prst="rect">
            <a:avLst/>
          </a:prstGeom>
        </p:spPr>
        <p:txBody>
          <a:bodyPr vert="horz"/>
          <a:lstStyle>
            <a:lvl1pPr algn="ctr" eaLnBrk="1" fontAlgn="auto" latinLnBrk="0" hangingPunct="1">
              <a:spcBef>
                <a:spcPts val="0"/>
              </a:spcBef>
              <a:spcAft>
                <a:spcPts val="0"/>
              </a:spcAft>
              <a:defRPr kumimoji="0" sz="800">
                <a:solidFill>
                  <a:srgbClr val="FFFFFF"/>
                </a:solidFill>
                <a:latin typeface="+mn-lt"/>
                <a:cs typeface="+mn-cs"/>
              </a:defRPr>
            </a:lvl1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a:t>
            </a:r>
            <a:r>
              <a:rPr lang="en-US" dirty="0" err="1" smtClean="0"/>
              <a:t>permissin</a:t>
            </a:r>
            <a:r>
              <a:rPr lang="en-US" dirty="0" smtClean="0"/>
              <a:t> of </a:t>
            </a:r>
            <a:r>
              <a:rPr lang="en-US" dirty="0" err="1" smtClean="0"/>
              <a:t>MDWorld</a:t>
            </a:r>
            <a:r>
              <a:rPr lang="en-US" dirty="0" smtClean="0"/>
              <a:t>.</a:t>
            </a:r>
          </a:p>
          <a:p>
            <a:pPr>
              <a:defRPr/>
            </a:pPr>
            <a:endParaRPr lang="en-US" dirty="0"/>
          </a:p>
        </p:txBody>
      </p:sp>
      <p:sp>
        <p:nvSpPr>
          <p:cNvPr id="8" name="Rectangle 7"/>
          <p:cNvSpPr>
            <a:spLocks noChangeArrowheads="1"/>
          </p:cNvSpPr>
          <p:nvPr/>
        </p:nvSpPr>
        <p:spPr bwMode="auto">
          <a:xfrm>
            <a:off x="152400" y="152400"/>
            <a:ext cx="8832850" cy="6546850"/>
          </a:xfrm>
          <a:prstGeom prst="rect">
            <a:avLst/>
          </a:prstGeom>
          <a:noFill/>
          <a:ln w="9525" algn="ctr">
            <a:solidFill>
              <a:srgbClr val="948A80"/>
            </a:solidFill>
            <a:miter lim="800000"/>
            <a:headEnd/>
            <a:tailEnd/>
          </a:ln>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a:off x="152400" y="1565275"/>
            <a:ext cx="8832850" cy="0"/>
          </a:xfrm>
          <a:prstGeom prst="line">
            <a:avLst/>
          </a:prstGeom>
          <a:noFill/>
          <a:ln w="9525" algn="ctr">
            <a:solidFill>
              <a:srgbClr val="948A80"/>
            </a:solidFill>
            <a:prstDash val="sysDash"/>
            <a:round/>
            <a:headEnd/>
            <a:tailEnd/>
          </a:ln>
        </p:spPr>
        <p:txBody>
          <a:bodyPr wrap="none" anchor="ctr"/>
          <a:lstStyle/>
          <a:p>
            <a:pPr>
              <a:defRPr/>
            </a:pPr>
            <a:endParaRPr lang="en-US"/>
          </a:p>
        </p:txBody>
      </p:sp>
      <p:sp>
        <p:nvSpPr>
          <p:cNvPr id="12"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Oval 14"/>
          <p:cNvSpPr/>
          <p:nvPr/>
        </p:nvSpPr>
        <p:spPr>
          <a:xfrm>
            <a:off x="4359275" y="1356397"/>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4345323" y="1333930"/>
            <a:ext cx="447003"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0" sz="1600">
                <a:solidFill>
                  <a:schemeClr val="accent3">
                    <a:shade val="75000"/>
                  </a:schemeClr>
                </a:solidFill>
                <a:latin typeface="+mn-lt"/>
                <a:cs typeface="+mn-cs"/>
              </a:defRPr>
            </a:lvl1pPr>
          </a:lstStyle>
          <a:p>
            <a:pPr>
              <a:defRPr/>
            </a:pPr>
            <a:fld id="{29CC82C9-77FA-4B3D-8592-07AB5E0F46D3}" type="slidenum">
              <a:rPr lang="en-US"/>
              <a:pPr>
                <a:defRPr/>
              </a:pPr>
              <a:t>‹#›</a:t>
            </a:fld>
            <a:endParaRPr lang="en-US" dirty="0"/>
          </a:p>
        </p:txBody>
      </p:sp>
      <p:sp>
        <p:nvSpPr>
          <p:cNvPr id="152591" name="Title Placeholder 21"/>
          <p:cNvSpPr>
            <a:spLocks noGrp="1"/>
          </p:cNvSpPr>
          <p:nvPr>
            <p:ph type="title"/>
          </p:nvPr>
        </p:nvSpPr>
        <p:spPr bwMode="auto">
          <a:xfrm>
            <a:off x="152400" y="497896"/>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dirty="0" smtClean="0"/>
              <a:t>Click to edit Master title style</a:t>
            </a:r>
          </a:p>
        </p:txBody>
      </p:sp>
      <p:sp>
        <p:nvSpPr>
          <p:cNvPr id="152592" name="Text Placeholder 12"/>
          <p:cNvSpPr>
            <a:spLocks noGrp="1"/>
          </p:cNvSpPr>
          <p:nvPr>
            <p:ph type="body" idx="1"/>
          </p:nvPr>
        </p:nvSpPr>
        <p:spPr bwMode="auto">
          <a:xfrm>
            <a:off x="267559" y="1865743"/>
            <a:ext cx="8534400" cy="44326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4" name="Picture 3"/>
          <p:cNvPicPr>
            <a:picLocks noChangeAspect="1"/>
          </p:cNvPicPr>
          <p:nvPr userDrawn="1"/>
        </p:nvPicPr>
        <p:blipFill>
          <a:blip r:embed="rId13"/>
          <a:stretch>
            <a:fillRect/>
          </a:stretch>
        </p:blipFill>
        <p:spPr>
          <a:xfrm>
            <a:off x="7039601" y="180989"/>
            <a:ext cx="1937581" cy="774305"/>
          </a:xfrm>
          <a:prstGeom prst="rect">
            <a:avLst/>
          </a:prstGeom>
        </p:spPr>
      </p:pic>
    </p:spTree>
    <p:extLst>
      <p:ext uri="{BB962C8B-B14F-4D97-AF65-F5344CB8AC3E}">
        <p14:creationId xmlns:p14="http://schemas.microsoft.com/office/powerpoint/2010/main" val="1690102793"/>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timing>
    <p:tnLst>
      <p:par>
        <p:cTn id="1" dur="indefinite" restart="never" nodeType="tmRoot"/>
      </p:par>
    </p:tnLst>
  </p:timing>
  <p:hf sldNum="0" hdr="0" dt="0"/>
  <p:txStyles>
    <p:titleStyle>
      <a:lvl1pPr algn="ctr" rtl="0" fontAlgn="base">
        <a:spcBef>
          <a:spcPct val="0"/>
        </a:spcBef>
        <a:spcAft>
          <a:spcPct val="0"/>
        </a:spcAft>
        <a:defRPr sz="3300">
          <a:solidFill>
            <a:srgbClr val="928C82"/>
          </a:solidFill>
          <a:latin typeface="+mj-lt"/>
          <a:ea typeface="+mj-ea"/>
          <a:cs typeface="+mj-cs"/>
        </a:defRPr>
      </a:lvl1pPr>
      <a:lvl2pPr algn="ctr" rtl="0" fontAlgn="base">
        <a:spcBef>
          <a:spcPct val="0"/>
        </a:spcBef>
        <a:spcAft>
          <a:spcPct val="0"/>
        </a:spcAft>
        <a:defRPr sz="3300">
          <a:solidFill>
            <a:srgbClr val="928C82"/>
          </a:solidFill>
          <a:latin typeface="Georgia" pitchFamily="18" charset="0"/>
          <a:cs typeface="Arial" charset="0"/>
        </a:defRPr>
      </a:lvl2pPr>
      <a:lvl3pPr algn="ctr" rtl="0" fontAlgn="base">
        <a:spcBef>
          <a:spcPct val="0"/>
        </a:spcBef>
        <a:spcAft>
          <a:spcPct val="0"/>
        </a:spcAft>
        <a:defRPr sz="3300">
          <a:solidFill>
            <a:srgbClr val="928C82"/>
          </a:solidFill>
          <a:latin typeface="Georgia" pitchFamily="18" charset="0"/>
          <a:cs typeface="Arial" charset="0"/>
        </a:defRPr>
      </a:lvl3pPr>
      <a:lvl4pPr algn="ctr" rtl="0" fontAlgn="base">
        <a:spcBef>
          <a:spcPct val="0"/>
        </a:spcBef>
        <a:spcAft>
          <a:spcPct val="0"/>
        </a:spcAft>
        <a:defRPr sz="3300">
          <a:solidFill>
            <a:srgbClr val="928C82"/>
          </a:solidFill>
          <a:latin typeface="Georgia" pitchFamily="18" charset="0"/>
          <a:cs typeface="Arial" charset="0"/>
        </a:defRPr>
      </a:lvl4pPr>
      <a:lvl5pPr algn="ctr" rtl="0" fontAlgn="base">
        <a:spcBef>
          <a:spcPct val="0"/>
        </a:spcBef>
        <a:spcAft>
          <a:spcPct val="0"/>
        </a:spcAft>
        <a:defRPr sz="3300">
          <a:solidFill>
            <a:srgbClr val="928C82"/>
          </a:solidFill>
          <a:latin typeface="Georgia" pitchFamily="18" charset="0"/>
          <a:cs typeface="Arial" charset="0"/>
        </a:defRPr>
      </a:lvl5pPr>
      <a:lvl6pPr marL="457200" algn="ctr" rtl="0" fontAlgn="base">
        <a:spcBef>
          <a:spcPct val="0"/>
        </a:spcBef>
        <a:spcAft>
          <a:spcPct val="0"/>
        </a:spcAft>
        <a:defRPr sz="3300">
          <a:solidFill>
            <a:srgbClr val="928C82"/>
          </a:solidFill>
          <a:latin typeface="Georgia" pitchFamily="18" charset="0"/>
          <a:cs typeface="Arial" charset="0"/>
        </a:defRPr>
      </a:lvl6pPr>
      <a:lvl7pPr marL="914400" algn="ctr" rtl="0" fontAlgn="base">
        <a:spcBef>
          <a:spcPct val="0"/>
        </a:spcBef>
        <a:spcAft>
          <a:spcPct val="0"/>
        </a:spcAft>
        <a:defRPr sz="3300">
          <a:solidFill>
            <a:srgbClr val="928C82"/>
          </a:solidFill>
          <a:latin typeface="Georgia" pitchFamily="18" charset="0"/>
          <a:cs typeface="Arial" charset="0"/>
        </a:defRPr>
      </a:lvl7pPr>
      <a:lvl8pPr marL="1371600" algn="ctr" rtl="0" fontAlgn="base">
        <a:spcBef>
          <a:spcPct val="0"/>
        </a:spcBef>
        <a:spcAft>
          <a:spcPct val="0"/>
        </a:spcAft>
        <a:defRPr sz="3300">
          <a:solidFill>
            <a:srgbClr val="928C82"/>
          </a:solidFill>
          <a:latin typeface="Georgia" pitchFamily="18" charset="0"/>
          <a:cs typeface="Arial" charset="0"/>
        </a:defRPr>
      </a:lvl8pPr>
      <a:lvl9pPr marL="1828800" algn="ctr" rtl="0" fontAlgn="base">
        <a:spcBef>
          <a:spcPct val="0"/>
        </a:spcBef>
        <a:spcAft>
          <a:spcPct val="0"/>
        </a:spcAft>
        <a:defRPr sz="3300">
          <a:solidFill>
            <a:srgbClr val="928C82"/>
          </a:solidFill>
          <a:latin typeface="Georgia" pitchFamily="18" charset="0"/>
          <a:cs typeface="Arial" charset="0"/>
        </a:defRPr>
      </a:lvl9pPr>
    </p:titleStyle>
    <p:bodyStyle>
      <a:lvl1pPr marL="273050" indent="-273050" algn="l" rtl="0" fontAlgn="base">
        <a:spcBef>
          <a:spcPct val="20000"/>
        </a:spcBef>
        <a:spcAft>
          <a:spcPct val="0"/>
        </a:spcAft>
        <a:buClr>
          <a:schemeClr val="accent1"/>
        </a:buClr>
        <a:buSzPct val="85000"/>
        <a:buFont typeface="Wingdings 2" pitchFamily="18" charset="2"/>
        <a:buChar char=""/>
        <a:defRPr sz="2700">
          <a:solidFill>
            <a:schemeClr val="tx1"/>
          </a:solidFill>
          <a:latin typeface="+mn-lt"/>
          <a:ea typeface="+mn-ea"/>
          <a:cs typeface="+mn-cs"/>
        </a:defRPr>
      </a:lvl1pPr>
      <a:lvl2pPr marL="547688" indent="-273050" algn="l" rtl="0" fontAlgn="base">
        <a:spcBef>
          <a:spcPct val="20000"/>
        </a:spcBef>
        <a:spcAft>
          <a:spcPct val="0"/>
        </a:spcAft>
        <a:buClr>
          <a:schemeClr val="accent2"/>
        </a:buClr>
        <a:buSzPct val="70000"/>
        <a:buFont typeface="Wingdings" pitchFamily="2" charset="2"/>
        <a:buChar char=""/>
        <a:defRPr sz="2200">
          <a:solidFill>
            <a:schemeClr val="tx2"/>
          </a:solidFill>
          <a:latin typeface="+mn-lt"/>
          <a:cs typeface="+mn-cs"/>
        </a:defRPr>
      </a:lvl2pPr>
      <a:lvl3pPr marL="822325" indent="-228600" algn="l" rtl="0" fontAlgn="base">
        <a:spcBef>
          <a:spcPct val="20000"/>
        </a:spcBef>
        <a:spcAft>
          <a:spcPct val="0"/>
        </a:spcAft>
        <a:buClr>
          <a:srgbClr val="8CADAE"/>
        </a:buClr>
        <a:buSzPct val="75000"/>
        <a:buFont typeface="Wingdings 2" pitchFamily="18" charset="2"/>
        <a:buChar char=""/>
        <a:defRPr sz="2000">
          <a:solidFill>
            <a:schemeClr val="tx1"/>
          </a:solidFill>
          <a:latin typeface="+mn-lt"/>
          <a:cs typeface="+mn-cs"/>
        </a:defRPr>
      </a:lvl3pPr>
      <a:lvl4pPr marL="1096963" indent="-228600" algn="l" rtl="0" fontAlgn="base">
        <a:spcBef>
          <a:spcPct val="20000"/>
        </a:spcBef>
        <a:spcAft>
          <a:spcPct val="0"/>
        </a:spcAft>
        <a:buClr>
          <a:srgbClr val="8C7B70"/>
        </a:buClr>
        <a:buSzPct val="70000"/>
        <a:buFont typeface="Wingdings" pitchFamily="2" charset="2"/>
        <a:buChar char=""/>
        <a:defRPr sz="2000">
          <a:solidFill>
            <a:schemeClr val="tx2"/>
          </a:solidFill>
          <a:latin typeface="+mn-lt"/>
          <a:cs typeface="+mn-cs"/>
        </a:defRPr>
      </a:lvl4pPr>
      <a:lvl5pPr marL="1371600" indent="-228600" algn="l" rtl="0" fontAlgn="base">
        <a:spcBef>
          <a:spcPct val="20000"/>
        </a:spcBef>
        <a:spcAft>
          <a:spcPct val="0"/>
        </a:spcAft>
        <a:buClr>
          <a:srgbClr val="8FB08C"/>
        </a:buClr>
        <a:buChar char="•"/>
        <a:defRPr>
          <a:solidFill>
            <a:schemeClr val="tx1"/>
          </a:solidFill>
          <a:latin typeface="+mn-lt"/>
          <a:cs typeface="+mn-cs"/>
        </a:defRPr>
      </a:lvl5pPr>
      <a:lvl6pPr marL="1828800" indent="-228600" algn="l" rtl="0" fontAlgn="base">
        <a:spcBef>
          <a:spcPct val="20000"/>
        </a:spcBef>
        <a:spcAft>
          <a:spcPct val="0"/>
        </a:spcAft>
        <a:buClr>
          <a:srgbClr val="8FB08C"/>
        </a:buClr>
        <a:buChar char="•"/>
        <a:defRPr>
          <a:solidFill>
            <a:schemeClr val="tx1"/>
          </a:solidFill>
          <a:latin typeface="+mn-lt"/>
          <a:cs typeface="+mn-cs"/>
        </a:defRPr>
      </a:lvl6pPr>
      <a:lvl7pPr marL="2286000" indent="-228600" algn="l" rtl="0" fontAlgn="base">
        <a:spcBef>
          <a:spcPct val="20000"/>
        </a:spcBef>
        <a:spcAft>
          <a:spcPct val="0"/>
        </a:spcAft>
        <a:buClr>
          <a:srgbClr val="8FB08C"/>
        </a:buClr>
        <a:buChar char="•"/>
        <a:defRPr>
          <a:solidFill>
            <a:schemeClr val="tx1"/>
          </a:solidFill>
          <a:latin typeface="+mn-lt"/>
          <a:cs typeface="+mn-cs"/>
        </a:defRPr>
      </a:lvl7pPr>
      <a:lvl8pPr marL="2743200" indent="-228600" algn="l" rtl="0" fontAlgn="base">
        <a:spcBef>
          <a:spcPct val="20000"/>
        </a:spcBef>
        <a:spcAft>
          <a:spcPct val="0"/>
        </a:spcAft>
        <a:buClr>
          <a:srgbClr val="8FB08C"/>
        </a:buClr>
        <a:buChar char="•"/>
        <a:defRPr>
          <a:solidFill>
            <a:schemeClr val="tx1"/>
          </a:solidFill>
          <a:latin typeface="+mn-lt"/>
          <a:cs typeface="+mn-cs"/>
        </a:defRPr>
      </a:lvl8pPr>
      <a:lvl9pPr marL="3200400" indent="-228600" algn="l" rtl="0" fontAlgn="base">
        <a:spcBef>
          <a:spcPct val="20000"/>
        </a:spcBef>
        <a:spcAft>
          <a:spcPct val="0"/>
        </a:spcAft>
        <a:buClr>
          <a:srgbClr val="8FB08C"/>
        </a:buClr>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19000"/>
          </a:schemeClr>
        </a:solidFill>
        <a:effectLst/>
      </p:bgPr>
    </p:bg>
    <p:spTree>
      <p:nvGrpSpPr>
        <p:cNvPr id="1" name=""/>
        <p:cNvGrpSpPr/>
        <p:nvPr/>
      </p:nvGrpSpPr>
      <p:grpSpPr>
        <a:xfrm>
          <a:off x="0" y="0"/>
          <a:ext cx="0" cy="0"/>
          <a:chOff x="0" y="0"/>
          <a:chExt cx="0" cy="0"/>
        </a:xfrm>
      </p:grpSpPr>
      <p:sp>
        <p:nvSpPr>
          <p:cNvPr id="20"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1"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2"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4"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5" name="Rectangle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6" name="Rectangle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solidFill>
                <a:srgbClr val="000000"/>
              </a:solidFill>
              <a:latin typeface="BatangChe"/>
              <a:cs typeface="Times New Roman"/>
            </a:endParaRPr>
          </a:p>
        </p:txBody>
      </p:sp>
      <p:sp>
        <p:nvSpPr>
          <p:cNvPr id="27" name="Straight Connector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28"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29" name="Oval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pic>
        <p:nvPicPr>
          <p:cNvPr id="162827" name="Picture 19"/>
          <p:cNvPicPr>
            <a:picLocks noChangeAspect="1"/>
          </p:cNvPicPr>
          <p:nvPr userDrawn="1"/>
        </p:nvPicPr>
        <p:blipFill>
          <a:blip r:embed="rId13"/>
          <a:srcRect/>
          <a:stretch>
            <a:fillRect/>
          </a:stretch>
        </p:blipFill>
        <p:spPr bwMode="auto">
          <a:xfrm>
            <a:off x="228600" y="381000"/>
            <a:ext cx="1219200" cy="574675"/>
          </a:xfrm>
          <a:prstGeom prst="rect">
            <a:avLst/>
          </a:prstGeom>
          <a:noFill/>
          <a:ln w="9525">
            <a:noFill/>
            <a:miter lim="800000"/>
            <a:headEnd/>
            <a:tailEnd/>
          </a:ln>
        </p:spPr>
      </p:pic>
      <p:sp>
        <p:nvSpPr>
          <p:cNvPr id="31"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32" name="Rectangle 18"/>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33"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34"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35" name="Rectangle 11"/>
          <p:cNvSpPr>
            <a:spLocks noChangeArrowheads="1"/>
          </p:cNvSpPr>
          <p:nvPr/>
        </p:nvSpPr>
        <p:spPr bwMode="auto">
          <a:xfrm>
            <a:off x="152400" y="6400800"/>
            <a:ext cx="8832850" cy="309563"/>
          </a:xfrm>
          <a:prstGeom prst="rect">
            <a:avLst/>
          </a:prstGeom>
          <a:solidFill>
            <a:srgbClr val="A49B96"/>
          </a:solidFill>
          <a:ln w="9525" algn="ctr">
            <a:noFill/>
            <a:miter lim="800000"/>
            <a:headEnd/>
            <a:tailEnd/>
          </a:ln>
        </p:spPr>
        <p:txBody>
          <a:bodyPr wrap="none" anchor="ctr"/>
          <a:lstStyle/>
          <a:p>
            <a:pPr fontAlgn="auto">
              <a:spcBef>
                <a:spcPts val="0"/>
              </a:spcBef>
              <a:spcAft>
                <a:spcPts val="0"/>
              </a:spcAft>
              <a:defRPr/>
            </a:pPr>
            <a:endParaRPr lang="en-US">
              <a:solidFill>
                <a:srgbClr val="000000"/>
              </a:solidFill>
              <a:latin typeface="BatangChe"/>
              <a:cs typeface="Times New Roman"/>
            </a:endParaRPr>
          </a:p>
        </p:txBody>
      </p:sp>
      <p:sp>
        <p:nvSpPr>
          <p:cNvPr id="36" name="Straight Connector 6"/>
          <p:cNvSpPr>
            <a:spLocks noChangeShapeType="1"/>
          </p:cNvSpPr>
          <p:nvPr/>
        </p:nvSpPr>
        <p:spPr bwMode="auto">
          <a:xfrm>
            <a:off x="152400" y="2438400"/>
            <a:ext cx="8832850" cy="0"/>
          </a:xfrm>
          <a:prstGeom prst="line">
            <a:avLst/>
          </a:prstGeom>
          <a:noFill/>
          <a:ln w="11430" algn="ctr">
            <a:solidFill>
              <a:srgbClr val="948A80"/>
            </a:solidFill>
            <a:prstDash val="sysDash"/>
            <a:round/>
            <a:headEnd/>
            <a:tailEnd/>
          </a:ln>
        </p:spPr>
        <p:txBody>
          <a:bodyPr wrap="none" anchor="ctr"/>
          <a:lstStyle/>
          <a:p>
            <a:pPr>
              <a:defRPr/>
            </a:pPr>
            <a:endParaRPr lang="en-US">
              <a:solidFill>
                <a:srgbClr val="000000"/>
              </a:solidFill>
            </a:endParaRPr>
          </a:p>
        </p:txBody>
      </p:sp>
      <p:sp>
        <p:nvSpPr>
          <p:cNvPr id="37" name="Rectangle 9"/>
          <p:cNvSpPr>
            <a:spLocks noChangeArrowheads="1"/>
          </p:cNvSpPr>
          <p:nvPr/>
        </p:nvSpPr>
        <p:spPr bwMode="auto">
          <a:xfrm>
            <a:off x="152400" y="152400"/>
            <a:ext cx="8832850" cy="6546850"/>
          </a:xfrm>
          <a:prstGeom prst="rect">
            <a:avLst/>
          </a:prstGeom>
          <a:noFill/>
          <a:ln w="9525" algn="ctr">
            <a:solidFill>
              <a:srgbClr val="948A80"/>
            </a:solidFill>
            <a:miter lim="800000"/>
            <a:headEnd/>
            <a:tailEnd/>
          </a:ln>
        </p:spPr>
        <p:txBody>
          <a:bodyPr wrap="none" anchor="ctr"/>
          <a:lstStyle/>
          <a:p>
            <a:pPr fontAlgn="auto">
              <a:spcBef>
                <a:spcPts val="0"/>
              </a:spcBef>
              <a:spcAft>
                <a:spcPts val="0"/>
              </a:spcAft>
              <a:defRPr/>
            </a:pPr>
            <a:endParaRPr lang="en-US" dirty="0">
              <a:solidFill>
                <a:srgbClr val="000000"/>
              </a:solidFill>
              <a:latin typeface="BatangChe"/>
              <a:cs typeface="Times New Roman"/>
            </a:endParaRPr>
          </a:p>
        </p:txBody>
      </p:sp>
      <p:sp>
        <p:nvSpPr>
          <p:cNvPr id="38"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39"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162838" name="Title Placeholder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62839" name="Text Placeholder 12"/>
          <p:cNvSpPr>
            <a:spLocks noGrp="1"/>
          </p:cNvSpPr>
          <p:nvPr>
            <p:ph type="body" idx="1"/>
          </p:nvPr>
        </p:nvSpPr>
        <p:spPr bwMode="auto">
          <a:xfrm>
            <a:off x="914400" y="2746375"/>
            <a:ext cx="7315200" cy="3293209"/>
          </a:xfrm>
          <a:prstGeom prst="rect">
            <a:avLst/>
          </a:prstGeom>
          <a:solidFill>
            <a:schemeClr val="bg1"/>
          </a:solidFill>
          <a:ln w="9525" algn="ctr">
            <a:noFill/>
            <a:miter lim="800000"/>
            <a:headEnd/>
            <a:tailEnd/>
          </a:ln>
        </p:spPr>
        <p:txBody>
          <a:bodyPr vert="horz" wrap="square" lIns="91440" tIns="45720" rIns="91440" bIns="45720" numCol="1" anchor="t" anchorCtr="0" compatLnSpc="1">
            <a:prstTxWarp prst="textNoShape">
              <a:avLst/>
            </a:prstTxWarp>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41" name="Date Placeholder 27"/>
          <p:cNvSpPr>
            <a:spLocks noGrp="1"/>
          </p:cNvSpPr>
          <p:nvPr>
            <p:ph type="dt" sz="half" idx="2"/>
          </p:nvPr>
        </p:nvSpPr>
        <p:spPr>
          <a:xfrm>
            <a:off x="5791200" y="6492875"/>
            <a:ext cx="3044825" cy="365125"/>
          </a:xfrm>
          <a:prstGeom prst="rect">
            <a:avLst/>
          </a:prstGeom>
        </p:spPr>
        <p:txBody>
          <a:bodyPr vert="horz"/>
          <a:lstStyle>
            <a:lvl1pPr algn="r" fontAlgn="auto">
              <a:spcBef>
                <a:spcPts val="0"/>
              </a:spcBef>
              <a:spcAft>
                <a:spcPts val="0"/>
              </a:spcAft>
              <a:defRPr sz="1400">
                <a:solidFill>
                  <a:srgbClr val="FFFFFF"/>
                </a:solidFill>
                <a:latin typeface="+mn-lt"/>
                <a:cs typeface="+mn-cs"/>
              </a:defRPr>
            </a:lvl1pPr>
          </a:lstStyle>
          <a:p>
            <a:pPr>
              <a:defRPr/>
            </a:pPr>
            <a:fld id="{36FFA6F5-EFED-432F-97FF-AC8E716511DA}" type="datetime1">
              <a:rPr lang="en-US" smtClean="0"/>
              <a:t>5/7/2017</a:t>
            </a:fld>
            <a:endParaRPr lang="en-US"/>
          </a:p>
        </p:txBody>
      </p:sp>
      <p:sp>
        <p:nvSpPr>
          <p:cNvPr id="43" name="Slide Number Placeholder 28"/>
          <p:cNvSpPr>
            <a:spLocks noGrp="1"/>
          </p:cNvSpPr>
          <p:nvPr>
            <p:ph type="sldNum" sz="quarter" idx="4"/>
          </p:nvPr>
        </p:nvSpPr>
        <p:spPr>
          <a:xfrm>
            <a:off x="4343400" y="2198688"/>
            <a:ext cx="457200" cy="441325"/>
          </a:xfrm>
          <a:prstGeom prst="rect">
            <a:avLst/>
          </a:prstGeom>
        </p:spPr>
        <p:txBody>
          <a:bodyPr vert="horz" lIns="45720" rIns="45720" anchor="ctr">
            <a:normAutofit/>
          </a:bodyPr>
          <a:lstStyle>
            <a:lvl1pPr algn="ctr" fontAlgn="auto">
              <a:spcBef>
                <a:spcPts val="0"/>
              </a:spcBef>
              <a:spcAft>
                <a:spcPts val="0"/>
              </a:spcAft>
              <a:defRPr sz="1600">
                <a:solidFill>
                  <a:schemeClr val="accent3">
                    <a:shade val="75000"/>
                  </a:schemeClr>
                </a:solidFill>
                <a:latin typeface="+mn-lt"/>
                <a:cs typeface="+mn-cs"/>
              </a:defRPr>
            </a:lvl1pPr>
          </a:lstStyle>
          <a:p>
            <a:pPr>
              <a:defRPr/>
            </a:pPr>
            <a:fld id="{CA895CF8-F1AA-44EB-AF54-24BD0C64C166}" type="slidenum">
              <a:rPr lang="en-US">
                <a:solidFill>
                  <a:srgbClr val="FFFFFF">
                    <a:shade val="75000"/>
                  </a:srgbClr>
                </a:solidFill>
              </a:rPr>
              <a:pPr>
                <a:defRPr/>
              </a:pPr>
              <a:t>‹#›</a:t>
            </a:fld>
            <a:endParaRPr lang="en-US">
              <a:solidFill>
                <a:srgbClr val="FFFFFF">
                  <a:shade val="75000"/>
                </a:srgbClr>
              </a:solidFill>
            </a:endParaRPr>
          </a:p>
        </p:txBody>
      </p:sp>
      <p:sp>
        <p:nvSpPr>
          <p:cNvPr id="30" name="Footer Placeholder 2"/>
          <p:cNvSpPr txBox="1">
            <a:spLocks/>
          </p:cNvSpPr>
          <p:nvPr userDrawn="1"/>
        </p:nvSpPr>
        <p:spPr>
          <a:xfrm>
            <a:off x="304800" y="6400800"/>
            <a:ext cx="7467600" cy="290512"/>
          </a:xfrm>
          <a:prstGeom prst="rect">
            <a:avLst/>
          </a:prstGeom>
        </p:spPr>
        <p:txBody>
          <a:bodyPr vert="horz"/>
          <a:lstStyle>
            <a:defPPr>
              <a:defRPr lang="en-US"/>
            </a:defPPr>
            <a:lvl1pPr algn="ctr" rtl="0" eaLnBrk="1" fontAlgn="auto" latinLnBrk="0" hangingPunct="1">
              <a:spcBef>
                <a:spcPts val="0"/>
              </a:spcBef>
              <a:spcAft>
                <a:spcPts val="0"/>
              </a:spcAft>
              <a:defRPr kumimoji="0" sz="800" kern="1200">
                <a:solidFill>
                  <a:srgbClr val="FFFFFF"/>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dirty="0" smtClean="0"/>
              <a:t>©</a:t>
            </a:r>
            <a:r>
              <a:rPr lang="en-US" dirty="0" err="1" smtClean="0"/>
              <a:t>MDWorld</a:t>
            </a:r>
            <a:r>
              <a:rPr lang="en-US" dirty="0" smtClean="0"/>
              <a:t> These notes are the sole copyright of </a:t>
            </a:r>
            <a:r>
              <a:rPr lang="en-US" dirty="0" err="1" smtClean="0"/>
              <a:t>MDWorld</a:t>
            </a:r>
            <a:r>
              <a:rPr lang="en-US" dirty="0" smtClean="0"/>
              <a:t> and are provided to its clients for their personal use and may not be copied or distributed without the explicit permission of </a:t>
            </a:r>
            <a:r>
              <a:rPr lang="en-US" dirty="0" err="1" smtClean="0"/>
              <a:t>MDWorld</a:t>
            </a:r>
            <a:r>
              <a:rPr lang="en-US" dirty="0" smtClean="0"/>
              <a:t>.</a:t>
            </a:r>
          </a:p>
          <a:p>
            <a:pPr>
              <a:defRPr/>
            </a:pPr>
            <a:endParaRPr lang="en-US" dirty="0"/>
          </a:p>
        </p:txBody>
      </p:sp>
      <p:pic>
        <p:nvPicPr>
          <p:cNvPr id="2" name="Picture 1"/>
          <p:cNvPicPr>
            <a:picLocks noChangeAspect="1"/>
          </p:cNvPicPr>
          <p:nvPr userDrawn="1"/>
        </p:nvPicPr>
        <p:blipFill>
          <a:blip r:embed="rId14"/>
          <a:stretch>
            <a:fillRect/>
          </a:stretch>
        </p:blipFill>
        <p:spPr>
          <a:xfrm>
            <a:off x="2286000" y="410038"/>
            <a:ext cx="4343400" cy="1735730"/>
          </a:xfrm>
          <a:prstGeom prst="rect">
            <a:avLst/>
          </a:prstGeom>
        </p:spPr>
      </p:pic>
    </p:spTree>
    <p:extLst>
      <p:ext uri="{BB962C8B-B14F-4D97-AF65-F5344CB8AC3E}">
        <p14:creationId xmlns:p14="http://schemas.microsoft.com/office/powerpoint/2010/main" val="3792327463"/>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iming>
    <p:tnLst>
      <p:par>
        <p:cTn id="1" dur="indefinite" restart="never" nodeType="tmRoot"/>
      </p:par>
    </p:tnLst>
  </p:timing>
  <p:hf sldNum="0" hdr="0" dt="0"/>
  <p:txStyles>
    <p:titleStyle>
      <a:lvl1pPr algn="ctr" rtl="0" eaLnBrk="0" fontAlgn="base" hangingPunct="0">
        <a:spcBef>
          <a:spcPct val="0"/>
        </a:spcBef>
        <a:spcAft>
          <a:spcPct val="0"/>
        </a:spcAft>
        <a:defRPr sz="3300">
          <a:solidFill>
            <a:srgbClr val="928C82"/>
          </a:solidFill>
          <a:latin typeface="+mj-lt"/>
          <a:ea typeface="+mj-ea"/>
          <a:cs typeface="+mj-cs"/>
        </a:defRPr>
      </a:lvl1pPr>
      <a:lvl2pPr algn="ctr" rtl="0" eaLnBrk="0" fontAlgn="base" hangingPunct="0">
        <a:spcBef>
          <a:spcPct val="0"/>
        </a:spcBef>
        <a:spcAft>
          <a:spcPct val="0"/>
        </a:spcAft>
        <a:defRPr sz="3300">
          <a:solidFill>
            <a:srgbClr val="928C82"/>
          </a:solidFill>
          <a:latin typeface="Georgia" pitchFamily="18" charset="0"/>
        </a:defRPr>
      </a:lvl2pPr>
      <a:lvl3pPr algn="ctr" rtl="0" eaLnBrk="0" fontAlgn="base" hangingPunct="0">
        <a:spcBef>
          <a:spcPct val="0"/>
        </a:spcBef>
        <a:spcAft>
          <a:spcPct val="0"/>
        </a:spcAft>
        <a:defRPr sz="3300">
          <a:solidFill>
            <a:srgbClr val="928C82"/>
          </a:solidFill>
          <a:latin typeface="Georgia" pitchFamily="18" charset="0"/>
        </a:defRPr>
      </a:lvl3pPr>
      <a:lvl4pPr algn="ctr" rtl="0" eaLnBrk="0" fontAlgn="base" hangingPunct="0">
        <a:spcBef>
          <a:spcPct val="0"/>
        </a:spcBef>
        <a:spcAft>
          <a:spcPct val="0"/>
        </a:spcAft>
        <a:defRPr sz="3300">
          <a:solidFill>
            <a:srgbClr val="928C82"/>
          </a:solidFill>
          <a:latin typeface="Georgia" pitchFamily="18" charset="0"/>
        </a:defRPr>
      </a:lvl4pPr>
      <a:lvl5pPr algn="ctr" rtl="0" eaLnBrk="0" fontAlgn="base" hangingPunct="0">
        <a:spcBef>
          <a:spcPct val="0"/>
        </a:spcBef>
        <a:spcAft>
          <a:spcPct val="0"/>
        </a:spcAft>
        <a:defRPr sz="3300">
          <a:solidFill>
            <a:srgbClr val="928C82"/>
          </a:solidFill>
          <a:latin typeface="Georgia" pitchFamily="18" charset="0"/>
        </a:defRPr>
      </a:lvl5pPr>
      <a:lvl6pPr marL="457200" algn="ctr" rtl="0" eaLnBrk="0" fontAlgn="base" hangingPunct="0">
        <a:spcBef>
          <a:spcPct val="0"/>
        </a:spcBef>
        <a:spcAft>
          <a:spcPct val="0"/>
        </a:spcAft>
        <a:defRPr sz="3300">
          <a:solidFill>
            <a:srgbClr val="928C82"/>
          </a:solidFill>
          <a:latin typeface="Georgia" pitchFamily="18" charset="0"/>
        </a:defRPr>
      </a:lvl6pPr>
      <a:lvl7pPr marL="914400" algn="ctr" rtl="0" eaLnBrk="0" fontAlgn="base" hangingPunct="0">
        <a:spcBef>
          <a:spcPct val="0"/>
        </a:spcBef>
        <a:spcAft>
          <a:spcPct val="0"/>
        </a:spcAft>
        <a:defRPr sz="3300">
          <a:solidFill>
            <a:srgbClr val="928C82"/>
          </a:solidFill>
          <a:latin typeface="Georgia" pitchFamily="18" charset="0"/>
        </a:defRPr>
      </a:lvl7pPr>
      <a:lvl8pPr marL="1371600" algn="ctr" rtl="0" eaLnBrk="0" fontAlgn="base" hangingPunct="0">
        <a:spcBef>
          <a:spcPct val="0"/>
        </a:spcBef>
        <a:spcAft>
          <a:spcPct val="0"/>
        </a:spcAft>
        <a:defRPr sz="3300">
          <a:solidFill>
            <a:srgbClr val="928C82"/>
          </a:solidFill>
          <a:latin typeface="Georgia" pitchFamily="18" charset="0"/>
        </a:defRPr>
      </a:lvl8pPr>
      <a:lvl9pPr marL="1828800" algn="ctr" rtl="0" eaLnBrk="0" fontAlgn="base" hangingPunct="0">
        <a:spcBef>
          <a:spcPct val="0"/>
        </a:spcBef>
        <a:spcAft>
          <a:spcPct val="0"/>
        </a:spcAft>
        <a:defRPr sz="3300">
          <a:solidFill>
            <a:srgbClr val="928C82"/>
          </a:solidFill>
          <a:latin typeface="Georgia" pitchFamily="18" charset="0"/>
        </a:defRPr>
      </a:lvl9pPr>
    </p:titleStyle>
    <p:bodyStyle>
      <a:lvl1pPr algn="ctr" rtl="0" eaLnBrk="0" fontAlgn="base" hangingPunct="0">
        <a:spcBef>
          <a:spcPct val="0"/>
        </a:spcBef>
        <a:spcAft>
          <a:spcPct val="0"/>
        </a:spcAft>
        <a:defRPr sz="4400" b="1">
          <a:solidFill>
            <a:schemeClr val="tx1"/>
          </a:solidFill>
          <a:latin typeface="Castellar" panose="020A0402060406010301" pitchFamily="18" charset="0"/>
          <a:ea typeface="+mn-ea"/>
          <a:cs typeface="+mn-cs"/>
        </a:defRPr>
      </a:lvl1pPr>
      <a:lvl2pPr algn="ctr" rtl="0" eaLnBrk="0" fontAlgn="base" hangingPunct="0">
        <a:spcBef>
          <a:spcPct val="0"/>
        </a:spcBef>
        <a:spcAft>
          <a:spcPct val="0"/>
        </a:spcAft>
        <a:defRPr sz="4000" b="1" i="1">
          <a:solidFill>
            <a:schemeClr val="tx1"/>
          </a:solidFill>
          <a:latin typeface="+mn-lt"/>
          <a:cs typeface="+mn-cs"/>
        </a:defRPr>
      </a:lvl2pPr>
      <a:lvl3pPr algn="ctr" rtl="0" eaLnBrk="0" fontAlgn="base" hangingPunct="0">
        <a:spcBef>
          <a:spcPct val="0"/>
        </a:spcBef>
        <a:spcAft>
          <a:spcPct val="0"/>
        </a:spcAft>
        <a:defRPr sz="4000" b="1" i="1">
          <a:solidFill>
            <a:schemeClr val="tx1"/>
          </a:solidFill>
          <a:latin typeface="+mn-lt"/>
          <a:cs typeface="+mn-cs"/>
        </a:defRPr>
      </a:lvl3pPr>
      <a:lvl4pPr algn="ctr" rtl="0" eaLnBrk="0" fontAlgn="base" hangingPunct="0">
        <a:spcBef>
          <a:spcPct val="0"/>
        </a:spcBef>
        <a:spcAft>
          <a:spcPct val="0"/>
        </a:spcAft>
        <a:defRPr sz="3600" b="1" i="1">
          <a:solidFill>
            <a:schemeClr val="tx1"/>
          </a:solidFill>
          <a:latin typeface="+mn-lt"/>
          <a:cs typeface="+mn-cs"/>
        </a:defRPr>
      </a:lvl4pPr>
      <a:lvl5pPr algn="ctr" rtl="0" eaLnBrk="0" fontAlgn="base" hangingPunct="0">
        <a:spcBef>
          <a:spcPct val="0"/>
        </a:spcBef>
        <a:spcAft>
          <a:spcPct val="0"/>
        </a:spcAft>
        <a:defRPr sz="4400" b="1">
          <a:solidFill>
            <a:schemeClr val="tx1"/>
          </a:solidFill>
          <a:latin typeface="+mn-lt"/>
          <a:cs typeface="+mn-cs"/>
        </a:defRPr>
      </a:lvl5pPr>
      <a:lvl6pPr marL="457200" algn="ctr" rtl="0" eaLnBrk="0" fontAlgn="base" hangingPunct="0">
        <a:spcBef>
          <a:spcPct val="0"/>
        </a:spcBef>
        <a:spcAft>
          <a:spcPct val="0"/>
        </a:spcAft>
        <a:defRPr sz="4400" b="1">
          <a:solidFill>
            <a:schemeClr val="tx1"/>
          </a:solidFill>
          <a:latin typeface="+mn-lt"/>
          <a:cs typeface="+mn-cs"/>
        </a:defRPr>
      </a:lvl6pPr>
      <a:lvl7pPr marL="914400" algn="ctr" rtl="0" eaLnBrk="0" fontAlgn="base" hangingPunct="0">
        <a:spcBef>
          <a:spcPct val="0"/>
        </a:spcBef>
        <a:spcAft>
          <a:spcPct val="0"/>
        </a:spcAft>
        <a:defRPr sz="4400" b="1">
          <a:solidFill>
            <a:schemeClr val="tx1"/>
          </a:solidFill>
          <a:latin typeface="+mn-lt"/>
          <a:cs typeface="+mn-cs"/>
        </a:defRPr>
      </a:lvl7pPr>
      <a:lvl8pPr marL="1371600" algn="ctr" rtl="0" eaLnBrk="0" fontAlgn="base" hangingPunct="0">
        <a:spcBef>
          <a:spcPct val="0"/>
        </a:spcBef>
        <a:spcAft>
          <a:spcPct val="0"/>
        </a:spcAft>
        <a:defRPr sz="4400" b="1">
          <a:solidFill>
            <a:schemeClr val="tx1"/>
          </a:solidFill>
          <a:latin typeface="+mn-lt"/>
          <a:cs typeface="+mn-cs"/>
        </a:defRPr>
      </a:lvl8pPr>
      <a:lvl9pPr marL="1828800" algn="ctr" rtl="0" eaLnBrk="0" fontAlgn="base" hangingPunct="0">
        <a:spcBef>
          <a:spcPct val="0"/>
        </a:spcBef>
        <a:spcAft>
          <a:spcPct val="0"/>
        </a:spcAft>
        <a:defRPr sz="4400" b="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itle 2"/>
          <p:cNvSpPr>
            <a:spLocks noGrp="1"/>
          </p:cNvSpPr>
          <p:nvPr>
            <p:ph type="ctrTitle" idx="4294967295"/>
          </p:nvPr>
        </p:nvSpPr>
        <p:spPr>
          <a:xfrm>
            <a:off x="1066800" y="2743200"/>
            <a:ext cx="6781800" cy="3600450"/>
          </a:xfrm>
          <a:solidFill>
            <a:schemeClr val="bg1"/>
          </a:solidFill>
        </p:spPr>
        <p:txBody>
          <a:bodyPr wrap="square" anchor="t">
            <a:spAutoFit/>
          </a:bodyPr>
          <a:lstStyle/>
          <a:p>
            <a:pPr eaLnBrk="1" hangingPunct="1"/>
            <a:r>
              <a:rPr lang="en-US" sz="4800" b="1" dirty="0" smtClean="0">
                <a:solidFill>
                  <a:schemeClr val="bg2">
                    <a:lumMod val="50000"/>
                  </a:schemeClr>
                </a:solidFill>
                <a:latin typeface="Arial Rounded MT Bold" pitchFamily="34" charset="0"/>
                <a:cs typeface="Times New Roman" pitchFamily="18" charset="0"/>
              </a:rPr>
              <a:t>CDM</a:t>
            </a:r>
            <a:br>
              <a:rPr lang="en-US" sz="4800" b="1" dirty="0" smtClean="0">
                <a:solidFill>
                  <a:schemeClr val="bg2">
                    <a:lumMod val="50000"/>
                  </a:schemeClr>
                </a:solidFill>
                <a:latin typeface="Arial Rounded MT Bold" pitchFamily="34" charset="0"/>
                <a:cs typeface="Times New Roman" pitchFamily="18" charset="0"/>
              </a:rPr>
            </a:br>
            <a:r>
              <a:rPr lang="en-US" sz="4800" b="1" dirty="0" smtClean="0">
                <a:solidFill>
                  <a:schemeClr val="bg2">
                    <a:lumMod val="50000"/>
                  </a:schemeClr>
                </a:solidFill>
                <a:latin typeface="Arial Rounded MT Bold" pitchFamily="34" charset="0"/>
                <a:cs typeface="Times New Roman" pitchFamily="18" charset="0"/>
              </a:rPr>
              <a:t> Workshop</a:t>
            </a:r>
            <a:r>
              <a:rPr lang="en-US" sz="4400" b="1" dirty="0" smtClean="0">
                <a:solidFill>
                  <a:schemeClr val="tx1"/>
                </a:solidFill>
                <a:latin typeface="BatangChe" pitchFamily="49" charset="-127"/>
                <a:cs typeface="Times New Roman" pitchFamily="18" charset="0"/>
              </a:rPr>
              <a:t/>
            </a:r>
            <a:br>
              <a:rPr lang="en-US" sz="4400" b="1" dirty="0" smtClean="0">
                <a:solidFill>
                  <a:schemeClr val="tx1"/>
                </a:solidFill>
                <a:latin typeface="BatangChe" pitchFamily="49" charset="-127"/>
                <a:cs typeface="Times New Roman" pitchFamily="18" charset="0"/>
              </a:rPr>
            </a:br>
            <a:r>
              <a:rPr lang="en-US" sz="4400" b="1" dirty="0" smtClean="0">
                <a:solidFill>
                  <a:schemeClr val="tx2"/>
                </a:solidFill>
                <a:latin typeface="Aharoni" pitchFamily="2" charset="-79"/>
                <a:cs typeface="Aharoni" pitchFamily="2" charset="-79"/>
              </a:rPr>
              <a:t>Presented </a:t>
            </a:r>
            <a:br>
              <a:rPr lang="en-US" sz="4400" b="1" dirty="0" smtClean="0">
                <a:solidFill>
                  <a:schemeClr val="tx2"/>
                </a:solidFill>
                <a:latin typeface="Aharoni" pitchFamily="2" charset="-79"/>
                <a:cs typeface="Aharoni" pitchFamily="2" charset="-79"/>
              </a:rPr>
            </a:br>
            <a:r>
              <a:rPr lang="en-US" sz="4400" b="1" dirty="0" smtClean="0">
                <a:solidFill>
                  <a:schemeClr val="tx2"/>
                </a:solidFill>
                <a:latin typeface="Aharoni" pitchFamily="2" charset="-79"/>
                <a:cs typeface="Aharoni" pitchFamily="2" charset="-79"/>
              </a:rPr>
              <a:t>by </a:t>
            </a:r>
            <a:br>
              <a:rPr lang="en-US" sz="4400" b="1" dirty="0" smtClean="0">
                <a:solidFill>
                  <a:schemeClr val="tx2"/>
                </a:solidFill>
                <a:latin typeface="Aharoni" pitchFamily="2" charset="-79"/>
                <a:cs typeface="Aharoni" pitchFamily="2" charset="-79"/>
              </a:rPr>
            </a:br>
            <a:r>
              <a:rPr lang="en-US" sz="4400" b="1" dirty="0" err="1" smtClean="0">
                <a:solidFill>
                  <a:schemeClr val="tx2"/>
                </a:solidFill>
                <a:latin typeface="Aharoni" pitchFamily="2" charset="-79"/>
                <a:cs typeface="Aharoni" pitchFamily="2" charset="-79"/>
              </a:rPr>
              <a:t>Dr.Adrijana</a:t>
            </a:r>
            <a:r>
              <a:rPr lang="en-US" sz="4400" b="1" dirty="0" smtClean="0">
                <a:solidFill>
                  <a:schemeClr val="tx2"/>
                </a:solidFill>
                <a:latin typeface="Aharoni" pitchFamily="2" charset="-79"/>
                <a:cs typeface="Aharoni" pitchFamily="2" charset="-79"/>
              </a:rPr>
              <a:t> </a:t>
            </a:r>
            <a:r>
              <a:rPr lang="en-US" sz="4400" b="1" dirty="0" err="1" smtClean="0">
                <a:solidFill>
                  <a:schemeClr val="tx2"/>
                </a:solidFill>
                <a:latin typeface="Aharoni" pitchFamily="2" charset="-79"/>
                <a:cs typeface="Aharoni" pitchFamily="2" charset="-79"/>
              </a:rPr>
              <a:t>Pesevska</a:t>
            </a:r>
            <a:endParaRPr lang="en-US" sz="4400" b="1" dirty="0" smtClean="0">
              <a:solidFill>
                <a:schemeClr val="tx2"/>
              </a:solidFill>
              <a:latin typeface="Aharoni" pitchFamily="2" charset="-79"/>
              <a:cs typeface="Aharoni" pitchFamily="2" charset="-79"/>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p:cNvSpPr>
          <p:nvPr>
            <p:ph type="title"/>
          </p:nvPr>
        </p:nvSpPr>
        <p:spPr/>
        <p:txBody>
          <a:bodyPr/>
          <a:lstStyle/>
          <a:p>
            <a:pPr eaLnBrk="1" hangingPunct="1"/>
            <a:r>
              <a:rPr lang="en-US" sz="3600" b="1" dirty="0" smtClean="0">
                <a:solidFill>
                  <a:srgbClr val="FF00FF"/>
                </a:solidFill>
              </a:rPr>
              <a:t>Case 1</a:t>
            </a:r>
            <a:br>
              <a:rPr lang="en-US" sz="3600" b="1" dirty="0" smtClean="0">
                <a:solidFill>
                  <a:srgbClr val="FF00FF"/>
                </a:solidFill>
              </a:rPr>
            </a:br>
            <a:r>
              <a:rPr lang="en-US" sz="3600" b="1" dirty="0" smtClean="0">
                <a:solidFill>
                  <a:srgbClr val="FF00FF"/>
                </a:solidFill>
              </a:rPr>
              <a:t>2 Questions in this Case</a:t>
            </a:r>
          </a:p>
        </p:txBody>
      </p:sp>
      <p:sp>
        <p:nvSpPr>
          <p:cNvPr id="385027" name="Rectangle 3"/>
          <p:cNvSpPr>
            <a:spLocks noGrp="1"/>
          </p:cNvSpPr>
          <p:nvPr>
            <p:ph type="body" idx="4294967295"/>
          </p:nvPr>
        </p:nvSpPr>
        <p:spPr>
          <a:xfrm>
            <a:off x="0" y="1524000"/>
            <a:ext cx="8534400" cy="4598988"/>
          </a:xfrm>
        </p:spPr>
        <p:txBody>
          <a:bodyPr/>
          <a:lstStyle/>
          <a:p>
            <a:pPr eaLnBrk="1" hangingPunct="1">
              <a:buFont typeface="Georgia" pitchFamily="18" charset="0"/>
              <a:buNone/>
            </a:pPr>
            <a:r>
              <a:rPr lang="en-US" smtClean="0"/>
              <a:t>A 68 year old male complains of one hour of chest discomfort associated with shortness of breath. He has never had a similar problem in the past.</a:t>
            </a:r>
          </a:p>
        </p:txBody>
      </p:sp>
      <p:sp>
        <p:nvSpPr>
          <p:cNvPr id="2" name="Footer Placeholder 1"/>
          <p:cNvSpPr>
            <a:spLocks noGrp="1"/>
          </p:cNvSpPr>
          <p:nvPr>
            <p:ph type="ftr" sz="quarter" idx="11"/>
          </p:nvPr>
        </p:nvSpPr>
        <p:spPr/>
        <p:txBody>
          <a:bodyPr/>
          <a:lstStyle/>
          <a:p>
            <a:pPr>
              <a:defRPr/>
            </a:pPr>
            <a:r>
              <a:rPr lang="en-US" smtClean="0"/>
              <a:t>©MDWorld These notes are the sole copyright of MDWorld and are provided to its clients for their personal use and may not be copied or distributed without the explicit permissin of MDWorld.</a:t>
            </a:r>
          </a:p>
          <a:p>
            <a:pPr>
              <a:defRPr/>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Grp="1"/>
          </p:cNvSpPr>
          <p:nvPr>
            <p:ph type="title"/>
          </p:nvPr>
        </p:nvSpPr>
        <p:spPr/>
        <p:txBody>
          <a:bodyPr/>
          <a:lstStyle/>
          <a:p>
            <a:pPr eaLnBrk="1" hangingPunct="1"/>
            <a:r>
              <a:rPr lang="en-US" b="1" smtClean="0">
                <a:solidFill>
                  <a:srgbClr val="FF00FF"/>
                </a:solidFill>
              </a:rPr>
              <a:t>Question 1</a:t>
            </a:r>
          </a:p>
        </p:txBody>
      </p:sp>
      <p:sp>
        <p:nvSpPr>
          <p:cNvPr id="386051" name="Rectangle 3"/>
          <p:cNvSpPr>
            <a:spLocks noGrp="1"/>
          </p:cNvSpPr>
          <p:nvPr>
            <p:ph type="body" idx="4294967295"/>
          </p:nvPr>
        </p:nvSpPr>
        <p:spPr>
          <a:xfrm>
            <a:off x="0" y="1524000"/>
            <a:ext cx="8534400" cy="4598988"/>
          </a:xfrm>
        </p:spPr>
        <p:txBody>
          <a:bodyPr/>
          <a:lstStyle/>
          <a:p>
            <a:pPr marL="642938" indent="-533400" eaLnBrk="1" hangingPunct="1">
              <a:buFont typeface="Georgia" pitchFamily="18" charset="0"/>
              <a:buNone/>
            </a:pPr>
            <a:r>
              <a:rPr lang="en-US" smtClean="0"/>
              <a:t>What diagnosis would you be most likely to consider first? List up to three. </a:t>
            </a:r>
          </a:p>
          <a:p>
            <a:pPr marL="642938" indent="-533400" eaLnBrk="1" hangingPunct="1">
              <a:buFont typeface="Georgia" pitchFamily="18" charset="0"/>
              <a:buNone/>
            </a:pPr>
            <a:endParaRPr lang="en-US" smtClean="0"/>
          </a:p>
          <a:p>
            <a:pPr marL="642938" indent="-533400" eaLnBrk="1" hangingPunct="1">
              <a:buFont typeface="Georgia" pitchFamily="18" charset="0"/>
              <a:buAutoNum type="arabicPeriod"/>
            </a:pPr>
            <a:r>
              <a:rPr lang="en-US" smtClean="0"/>
              <a:t> </a:t>
            </a:r>
          </a:p>
          <a:p>
            <a:pPr marL="642938" indent="-533400" eaLnBrk="1" hangingPunct="1">
              <a:buFont typeface="Georgia" pitchFamily="18" charset="0"/>
              <a:buAutoNum type="arabicPeriod"/>
            </a:pPr>
            <a:r>
              <a:rPr lang="en-US" smtClean="0"/>
              <a:t> </a:t>
            </a:r>
          </a:p>
          <a:p>
            <a:pPr marL="642938" indent="-533400" eaLnBrk="1" hangingPunct="1">
              <a:buFont typeface="Georgia" pitchFamily="18" charset="0"/>
              <a:buAutoNum type="arabicPeriod"/>
            </a:pPr>
            <a:r>
              <a:rPr lang="en-US" smtClean="0"/>
              <a:t> </a:t>
            </a:r>
          </a:p>
        </p:txBody>
      </p:sp>
      <p:sp>
        <p:nvSpPr>
          <p:cNvPr id="2" name="Footer Placeholder 1"/>
          <p:cNvSpPr>
            <a:spLocks noGrp="1"/>
          </p:cNvSpPr>
          <p:nvPr>
            <p:ph type="ftr" sz="quarter" idx="11"/>
          </p:nvPr>
        </p:nvSpPr>
        <p:spPr/>
        <p:txBody>
          <a:bodyPr/>
          <a:lstStyle/>
          <a:p>
            <a:pPr>
              <a:defRPr/>
            </a:pPr>
            <a:r>
              <a:rPr lang="en-US" smtClean="0"/>
              <a:t>©MDWorld These notes are the sole copyright of MDWorld and are provided to its clients for their personal use and may not be copied or distributed without the explicit permissin of MDWorld.</a:t>
            </a:r>
          </a:p>
          <a:p>
            <a:pPr>
              <a:defRPr/>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Grp="1"/>
          </p:cNvSpPr>
          <p:nvPr>
            <p:ph type="title"/>
          </p:nvPr>
        </p:nvSpPr>
        <p:spPr/>
        <p:txBody>
          <a:bodyPr/>
          <a:lstStyle/>
          <a:p>
            <a:pPr eaLnBrk="1" hangingPunct="1"/>
            <a:r>
              <a:rPr lang="en-US" b="1" smtClean="0">
                <a:solidFill>
                  <a:srgbClr val="FF00FF"/>
                </a:solidFill>
              </a:rPr>
              <a:t>Answer to Question 1</a:t>
            </a:r>
          </a:p>
        </p:txBody>
      </p:sp>
      <p:sp>
        <p:nvSpPr>
          <p:cNvPr id="387075" name="Rectangle 3"/>
          <p:cNvSpPr>
            <a:spLocks noGrp="1"/>
          </p:cNvSpPr>
          <p:nvPr>
            <p:ph type="body" idx="4294967295"/>
          </p:nvPr>
        </p:nvSpPr>
        <p:spPr>
          <a:xfrm>
            <a:off x="0" y="1524000"/>
            <a:ext cx="8534400" cy="4598988"/>
          </a:xfrm>
        </p:spPr>
        <p:txBody>
          <a:bodyPr/>
          <a:lstStyle/>
          <a:p>
            <a:pPr marL="642938" indent="-533400" eaLnBrk="1" hangingPunct="1">
              <a:buFontTx/>
              <a:buChar char="•"/>
            </a:pPr>
            <a:r>
              <a:rPr lang="en-US" smtClean="0"/>
              <a:t>Angina, myocardial infarction or coronary artery disease</a:t>
            </a:r>
          </a:p>
          <a:p>
            <a:pPr marL="642938" indent="-533400" eaLnBrk="1" hangingPunct="1">
              <a:buFontTx/>
              <a:buChar char="•"/>
            </a:pPr>
            <a:r>
              <a:rPr lang="en-US" smtClean="0"/>
              <a:t>Pulmonary embolism</a:t>
            </a:r>
          </a:p>
          <a:p>
            <a:pPr marL="642938" indent="-533400" eaLnBrk="1" hangingPunct="1">
              <a:buFontTx/>
              <a:buChar char="•"/>
            </a:pPr>
            <a:r>
              <a:rPr lang="en-US" smtClean="0"/>
              <a:t>Pneumonia</a:t>
            </a:r>
          </a:p>
          <a:p>
            <a:pPr marL="642938" indent="-533400" eaLnBrk="1" hangingPunct="1">
              <a:buFontTx/>
              <a:buChar char="•"/>
            </a:pPr>
            <a:r>
              <a:rPr lang="en-US" smtClean="0"/>
              <a:t>Pneumothorax or chest wall pain</a:t>
            </a:r>
          </a:p>
          <a:p>
            <a:pPr marL="642938" indent="-533400" eaLnBrk="1" hangingPunct="1">
              <a:buFontTx/>
              <a:buChar char="•"/>
            </a:pPr>
            <a:r>
              <a:rPr lang="en-US" smtClean="0"/>
              <a:t>Aortic aneurysm </a:t>
            </a:r>
          </a:p>
        </p:txBody>
      </p:sp>
      <p:sp>
        <p:nvSpPr>
          <p:cNvPr id="2" name="Footer Placeholder 1"/>
          <p:cNvSpPr>
            <a:spLocks noGrp="1"/>
          </p:cNvSpPr>
          <p:nvPr>
            <p:ph type="ftr" sz="quarter" idx="11"/>
          </p:nvPr>
        </p:nvSpPr>
        <p:spPr/>
        <p:txBody>
          <a:bodyPr/>
          <a:lstStyle/>
          <a:p>
            <a:pPr>
              <a:defRPr/>
            </a:pPr>
            <a:r>
              <a:rPr lang="en-US" smtClean="0"/>
              <a:t>©MDWorld These notes are the sole copyright of MDWorld and are provided to its clients for their personal use and may not be copied or distributed without the explicit permissin of MDWorld.</a:t>
            </a:r>
          </a:p>
          <a:p>
            <a:pPr>
              <a:defRPr/>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Grp="1"/>
          </p:cNvSpPr>
          <p:nvPr>
            <p:ph type="title"/>
          </p:nvPr>
        </p:nvSpPr>
        <p:spPr/>
        <p:txBody>
          <a:bodyPr/>
          <a:lstStyle/>
          <a:p>
            <a:pPr eaLnBrk="1" hangingPunct="1"/>
            <a:r>
              <a:rPr lang="en-US" sz="3600" b="1" dirty="0" smtClean="0">
                <a:solidFill>
                  <a:srgbClr val="FF00FF"/>
                </a:solidFill>
              </a:rPr>
              <a:t>Question 2</a:t>
            </a:r>
            <a:br>
              <a:rPr lang="en-US" sz="3600" b="1" dirty="0" smtClean="0">
                <a:solidFill>
                  <a:srgbClr val="FF00FF"/>
                </a:solidFill>
              </a:rPr>
            </a:br>
            <a:r>
              <a:rPr lang="en-US" sz="1800" b="1" dirty="0" smtClean="0"/>
              <a:t>What elements in the history are NOT likely to be useful? Select up to five. </a:t>
            </a:r>
          </a:p>
        </p:txBody>
      </p:sp>
      <p:sp>
        <p:nvSpPr>
          <p:cNvPr id="388099" name="Rectangle 4"/>
          <p:cNvSpPr>
            <a:spLocks noGrp="1"/>
          </p:cNvSpPr>
          <p:nvPr>
            <p:ph type="body" sz="half" idx="4294967295"/>
          </p:nvPr>
        </p:nvSpPr>
        <p:spPr>
          <a:xfrm>
            <a:off x="0" y="2249488"/>
            <a:ext cx="4038600" cy="4324350"/>
          </a:xfrm>
        </p:spPr>
        <p:txBody>
          <a:bodyPr/>
          <a:lstStyle/>
          <a:p>
            <a:pPr marL="566738" indent="-457200" eaLnBrk="1" hangingPunct="1">
              <a:buFont typeface="Georgia" pitchFamily="18" charset="0"/>
              <a:buAutoNum type="arabicPeriod"/>
            </a:pPr>
            <a:r>
              <a:rPr lang="en-US" sz="2400" smtClean="0"/>
              <a:t>Activity at onset of pain</a:t>
            </a:r>
          </a:p>
          <a:p>
            <a:pPr marL="566738" indent="-457200" eaLnBrk="1" hangingPunct="1">
              <a:buFont typeface="Georgia" pitchFamily="18" charset="0"/>
              <a:buAutoNum type="arabicPeriod"/>
            </a:pPr>
            <a:r>
              <a:rPr lang="en-US" sz="2400" smtClean="0"/>
              <a:t>Cough</a:t>
            </a:r>
          </a:p>
          <a:p>
            <a:pPr marL="566738" indent="-457200" eaLnBrk="1" hangingPunct="1">
              <a:buFont typeface="Georgia" pitchFamily="18" charset="0"/>
              <a:buAutoNum type="arabicPeriod"/>
            </a:pPr>
            <a:r>
              <a:rPr lang="en-US" sz="2400" smtClean="0"/>
              <a:t>Diabetes</a:t>
            </a:r>
          </a:p>
          <a:p>
            <a:pPr marL="566738" indent="-457200" eaLnBrk="1" hangingPunct="1">
              <a:buFont typeface="Georgia" pitchFamily="18" charset="0"/>
              <a:buAutoNum type="arabicPeriod"/>
            </a:pPr>
            <a:r>
              <a:rPr lang="en-US" sz="2400" smtClean="0"/>
              <a:t>Exercise tolerance</a:t>
            </a:r>
          </a:p>
          <a:p>
            <a:pPr marL="566738" indent="-457200" eaLnBrk="1" hangingPunct="1">
              <a:buFont typeface="Georgia" pitchFamily="18" charset="0"/>
              <a:buAutoNum type="arabicPeriod"/>
            </a:pPr>
            <a:r>
              <a:rPr lang="en-US" sz="2400" smtClean="0"/>
              <a:t>Family cardiac history</a:t>
            </a:r>
          </a:p>
          <a:p>
            <a:pPr marL="566738" indent="-457200" eaLnBrk="1" hangingPunct="1">
              <a:buFont typeface="Georgia" pitchFamily="18" charset="0"/>
              <a:buAutoNum type="arabicPeriod"/>
            </a:pPr>
            <a:r>
              <a:rPr lang="en-US" sz="2400" smtClean="0"/>
              <a:t>Fever</a:t>
            </a:r>
          </a:p>
          <a:p>
            <a:pPr marL="566738" indent="-457200" eaLnBrk="1" hangingPunct="1">
              <a:buFont typeface="Georgia" pitchFamily="18" charset="0"/>
              <a:buAutoNum type="arabicPeriod"/>
            </a:pPr>
            <a:r>
              <a:rPr lang="en-US" sz="2400" smtClean="0"/>
              <a:t>Generalized macular rash</a:t>
            </a:r>
          </a:p>
          <a:p>
            <a:pPr marL="566738" indent="-457200" eaLnBrk="1" hangingPunct="1">
              <a:buFont typeface="Georgia" pitchFamily="18" charset="0"/>
              <a:buAutoNum type="arabicPeriod"/>
            </a:pPr>
            <a:r>
              <a:rPr lang="en-US" sz="2400" smtClean="0"/>
              <a:t>headache</a:t>
            </a:r>
          </a:p>
        </p:txBody>
      </p:sp>
      <p:sp>
        <p:nvSpPr>
          <p:cNvPr id="388100" name="Rectangle 5"/>
          <p:cNvSpPr>
            <a:spLocks noGrp="1"/>
          </p:cNvSpPr>
          <p:nvPr>
            <p:ph type="body" sz="half" idx="4294967295"/>
          </p:nvPr>
        </p:nvSpPr>
        <p:spPr>
          <a:xfrm>
            <a:off x="5105400" y="2249488"/>
            <a:ext cx="4038600" cy="4324350"/>
          </a:xfrm>
        </p:spPr>
        <p:txBody>
          <a:bodyPr/>
          <a:lstStyle/>
          <a:p>
            <a:pPr marL="566738" indent="-457200" eaLnBrk="1" hangingPunct="1">
              <a:buFont typeface="Georgia" pitchFamily="18" charset="0"/>
              <a:buAutoNum type="arabicPeriod" startAt="9"/>
            </a:pPr>
            <a:r>
              <a:rPr lang="en-US" sz="2400" smtClean="0"/>
              <a:t>Hematemesis</a:t>
            </a:r>
          </a:p>
          <a:p>
            <a:pPr marL="566738" indent="-457200" eaLnBrk="1" hangingPunct="1">
              <a:buFont typeface="Georgia" pitchFamily="18" charset="0"/>
              <a:buAutoNum type="arabicPeriod" startAt="9"/>
            </a:pPr>
            <a:r>
              <a:rPr lang="en-US" sz="2400" smtClean="0"/>
              <a:t>Hemiparesis</a:t>
            </a:r>
          </a:p>
          <a:p>
            <a:pPr marL="566738" indent="-457200" eaLnBrk="1" hangingPunct="1">
              <a:buFont typeface="Georgia" pitchFamily="18" charset="0"/>
              <a:buAutoNum type="arabicPeriod" startAt="9"/>
            </a:pPr>
            <a:r>
              <a:rPr lang="en-US" sz="2400" smtClean="0"/>
              <a:t>History of angina pectoris</a:t>
            </a:r>
          </a:p>
          <a:p>
            <a:pPr marL="566738" indent="-457200" eaLnBrk="1" hangingPunct="1">
              <a:buFont typeface="Georgia" pitchFamily="18" charset="0"/>
              <a:buAutoNum type="arabicPeriod" startAt="9"/>
            </a:pPr>
            <a:r>
              <a:rPr lang="en-US" sz="2400" smtClean="0"/>
              <a:t>Hypertension</a:t>
            </a:r>
          </a:p>
          <a:p>
            <a:pPr marL="566738" indent="-457200" eaLnBrk="1" hangingPunct="1">
              <a:buFont typeface="Georgia" pitchFamily="18" charset="0"/>
              <a:buAutoNum type="arabicPeriod" startAt="9"/>
            </a:pPr>
            <a:r>
              <a:rPr lang="en-US" sz="2400" smtClean="0"/>
              <a:t>Myalgias</a:t>
            </a:r>
          </a:p>
          <a:p>
            <a:pPr marL="566738" indent="-457200" eaLnBrk="1" hangingPunct="1">
              <a:buFont typeface="Georgia" pitchFamily="18" charset="0"/>
              <a:buAutoNum type="arabicPeriod" startAt="9"/>
            </a:pPr>
            <a:r>
              <a:rPr lang="en-US" sz="2400" smtClean="0"/>
              <a:t>Radiation of the pain</a:t>
            </a:r>
          </a:p>
          <a:p>
            <a:pPr marL="566738" indent="-457200" eaLnBrk="1" hangingPunct="1">
              <a:buFont typeface="Georgia" pitchFamily="18" charset="0"/>
              <a:buAutoNum type="arabicPeriod" startAt="9"/>
            </a:pPr>
            <a:r>
              <a:rPr lang="en-US" sz="2400" smtClean="0"/>
              <a:t>Smoking </a:t>
            </a:r>
          </a:p>
        </p:txBody>
      </p:sp>
      <p:sp>
        <p:nvSpPr>
          <p:cNvPr id="2" name="Footer Placeholder 1"/>
          <p:cNvSpPr>
            <a:spLocks noGrp="1"/>
          </p:cNvSpPr>
          <p:nvPr>
            <p:ph type="ftr" sz="quarter" idx="11"/>
          </p:nvPr>
        </p:nvSpPr>
        <p:spPr/>
        <p:txBody>
          <a:bodyPr/>
          <a:lstStyle/>
          <a:p>
            <a:pPr>
              <a:defRPr/>
            </a:pPr>
            <a:r>
              <a:rPr lang="en-US" smtClean="0"/>
              <a:t>©MDWorld These notes are the sole copyright of MDWorld and are provided to its clients for their personal use and may not be copied or distributed without the explicit permissin of MDWorld.</a:t>
            </a:r>
          </a:p>
          <a:p>
            <a:pPr>
              <a:defRPr/>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2"/>
          <p:cNvSpPr>
            <a:spLocks noGrp="1"/>
          </p:cNvSpPr>
          <p:nvPr>
            <p:ph type="title"/>
          </p:nvPr>
        </p:nvSpPr>
        <p:spPr/>
        <p:txBody>
          <a:bodyPr/>
          <a:lstStyle/>
          <a:p>
            <a:pPr eaLnBrk="1" hangingPunct="1"/>
            <a:r>
              <a:rPr lang="en-US" b="1" smtClean="0">
                <a:solidFill>
                  <a:srgbClr val="FF00FF"/>
                </a:solidFill>
              </a:rPr>
              <a:t>Answer to Question 2</a:t>
            </a:r>
          </a:p>
        </p:txBody>
      </p:sp>
      <p:sp>
        <p:nvSpPr>
          <p:cNvPr id="389123" name="Rectangle 3"/>
          <p:cNvSpPr>
            <a:spLocks noGrp="1"/>
          </p:cNvSpPr>
          <p:nvPr>
            <p:ph type="body" idx="4294967295"/>
          </p:nvPr>
        </p:nvSpPr>
        <p:spPr>
          <a:xfrm>
            <a:off x="0" y="1524000"/>
            <a:ext cx="8534400" cy="4598988"/>
          </a:xfrm>
        </p:spPr>
        <p:txBody>
          <a:bodyPr/>
          <a:lstStyle/>
          <a:p>
            <a:pPr eaLnBrk="1" hangingPunct="1"/>
            <a:r>
              <a:rPr lang="en-US" smtClean="0"/>
              <a:t>Generalized macular rash</a:t>
            </a:r>
          </a:p>
          <a:p>
            <a:pPr eaLnBrk="1" hangingPunct="1"/>
            <a:r>
              <a:rPr lang="en-US" smtClean="0"/>
              <a:t>Headache</a:t>
            </a:r>
          </a:p>
          <a:p>
            <a:pPr eaLnBrk="1" hangingPunct="1"/>
            <a:r>
              <a:rPr lang="en-US" smtClean="0"/>
              <a:t>Hematemesis</a:t>
            </a:r>
          </a:p>
          <a:p>
            <a:pPr eaLnBrk="1" hangingPunct="1"/>
            <a:r>
              <a:rPr lang="en-US" smtClean="0"/>
              <a:t>Hemiparesis</a:t>
            </a:r>
          </a:p>
          <a:p>
            <a:pPr eaLnBrk="1" hangingPunct="1"/>
            <a:r>
              <a:rPr lang="en-US" smtClean="0"/>
              <a:t>myalgias</a:t>
            </a:r>
          </a:p>
        </p:txBody>
      </p:sp>
      <p:sp>
        <p:nvSpPr>
          <p:cNvPr id="2" name="Footer Placeholder 1"/>
          <p:cNvSpPr>
            <a:spLocks noGrp="1"/>
          </p:cNvSpPr>
          <p:nvPr>
            <p:ph type="ftr" sz="quarter" idx="11"/>
          </p:nvPr>
        </p:nvSpPr>
        <p:spPr/>
        <p:txBody>
          <a:bodyPr/>
          <a:lstStyle/>
          <a:p>
            <a:pPr>
              <a:defRPr/>
            </a:pPr>
            <a:r>
              <a:rPr lang="en-US" smtClean="0"/>
              <a:t>©MDWorld These notes are the sole copyright of MDWorld and are provided to its clients for their personal use and may not be copied or distributed without the explicit permissin of MDWorld.</a:t>
            </a:r>
          </a:p>
          <a:p>
            <a:pPr>
              <a:defRPr/>
            </a:pP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MCCPRE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1_Civic">
      <a:majorFont>
        <a:latin typeface="Georgia"/>
        <a:ea typeface=""/>
        <a:cs typeface="Arial"/>
      </a:majorFont>
      <a:minorFont>
        <a:latin typeface="Georgi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ivic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
      <a:clrScheme name="1_Civic 2">
        <a:dk1>
          <a:srgbClr val="000000"/>
        </a:dk1>
        <a:lt1>
          <a:srgbClr val="FFFFFF"/>
        </a:lt1>
        <a:dk2>
          <a:srgbClr val="877D63"/>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
      <a:clrScheme name="1_Civic 3">
        <a:dk1>
          <a:srgbClr val="000000"/>
        </a:dk1>
        <a:lt1>
          <a:srgbClr val="FFFFFF"/>
        </a:lt1>
        <a:dk2>
          <a:srgbClr val="D93211"/>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
      <a:clrScheme name="1_Civic 4">
        <a:dk1>
          <a:srgbClr val="000000"/>
        </a:dk1>
        <a:lt1>
          <a:srgbClr val="FFFFFF"/>
        </a:lt1>
        <a:dk2>
          <a:srgbClr val="826C68"/>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2_Civic">
  <a:themeElements>
    <a:clrScheme name="11_Civic 2">
      <a:dk1>
        <a:srgbClr val="000000"/>
      </a:dk1>
      <a:lt1>
        <a:srgbClr val="FFFFFF"/>
      </a:lt1>
      <a:dk2>
        <a:srgbClr val="877D63"/>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fontScheme name="11_Civic">
      <a:majorFont>
        <a:latin typeface="Georgia"/>
        <a:ea typeface=""/>
        <a:cs typeface=""/>
      </a:majorFont>
      <a:minorFont>
        <a:latin typeface="BatangChe"/>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1_Civic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
      <a:clrScheme name="11_Civic 2">
        <a:dk1>
          <a:srgbClr val="000000"/>
        </a:dk1>
        <a:lt1>
          <a:srgbClr val="FFFFFF"/>
        </a:lt1>
        <a:dk2>
          <a:srgbClr val="877D63"/>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
      <a:clrScheme name="11_Civic 3">
        <a:dk1>
          <a:srgbClr val="000000"/>
        </a:dk1>
        <a:lt1>
          <a:srgbClr val="FFFFFF"/>
        </a:lt1>
        <a:dk2>
          <a:srgbClr val="D93211"/>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
      <a:clrScheme name="11_Civic 4">
        <a:dk1>
          <a:srgbClr val="000000"/>
        </a:dk1>
        <a:lt1>
          <a:srgbClr val="FFFFFF"/>
        </a:lt1>
        <a:dk2>
          <a:srgbClr val="826C68"/>
        </a:dk2>
        <a:lt2>
          <a:srgbClr val="D1D0CB"/>
        </a:lt2>
        <a:accent1>
          <a:srgbClr val="FF2B1B"/>
        </a:accent1>
        <a:accent2>
          <a:srgbClr val="F1F127"/>
        </a:accent2>
        <a:accent3>
          <a:srgbClr val="FFFFFF"/>
        </a:accent3>
        <a:accent4>
          <a:srgbClr val="000000"/>
        </a:accent4>
        <a:accent5>
          <a:srgbClr val="FFACAB"/>
        </a:accent5>
        <a:accent6>
          <a:srgbClr val="DADA22"/>
        </a:accent6>
        <a:hlink>
          <a:srgbClr val="B9A31D"/>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CCFP Temp</Template>
  <TotalTime>16755</TotalTime>
  <Words>288</Words>
  <Application>Microsoft Office PowerPoint</Application>
  <PresentationFormat>On-screen Show (4:3)</PresentationFormat>
  <Paragraphs>42</Paragraphs>
  <Slides>6</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6</vt:i4>
      </vt:variant>
    </vt:vector>
  </HeadingPairs>
  <TitlesOfParts>
    <vt:vector size="18" baseType="lpstr">
      <vt:lpstr>BatangChe</vt:lpstr>
      <vt:lpstr>Aharoni</vt:lpstr>
      <vt:lpstr>Arial</vt:lpstr>
      <vt:lpstr>Arial Rounded MT Bold</vt:lpstr>
      <vt:lpstr>Calibri</vt:lpstr>
      <vt:lpstr>Castellar</vt:lpstr>
      <vt:lpstr>Georgia</vt:lpstr>
      <vt:lpstr>Times New Roman</vt:lpstr>
      <vt:lpstr>Wingdings</vt:lpstr>
      <vt:lpstr>Wingdings 2</vt:lpstr>
      <vt:lpstr>1_MCCPREP</vt:lpstr>
      <vt:lpstr>12_Civic</vt:lpstr>
      <vt:lpstr>CDM  Workshop Presented  by  Dr.Adrijana Pesevska</vt:lpstr>
      <vt:lpstr>Case 1 2 Questions in this Case</vt:lpstr>
      <vt:lpstr>Question 1</vt:lpstr>
      <vt:lpstr>Answer to Question 1</vt:lpstr>
      <vt:lpstr>Question 2 What elements in the history are NOT likely to be useful? Select up to five. </vt:lpstr>
      <vt:lpstr>Answer to Question 2</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Adrijana Pesevska</dc:creator>
  <cp:lastModifiedBy>George Pesevski</cp:lastModifiedBy>
  <cp:revision>50</cp:revision>
  <dcterms:created xsi:type="dcterms:W3CDTF">2012-09-09T14:08:56Z</dcterms:created>
  <dcterms:modified xsi:type="dcterms:W3CDTF">2017-05-08T02:59:51Z</dcterms:modified>
</cp:coreProperties>
</file>